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72" r:id="rId3"/>
    <p:sldId id="286" r:id="rId4"/>
    <p:sldId id="287" r:id="rId5"/>
    <p:sldId id="288" r:id="rId6"/>
    <p:sldId id="276" r:id="rId7"/>
    <p:sldId id="277" r:id="rId8"/>
    <p:sldId id="257" r:id="rId9"/>
    <p:sldId id="292" r:id="rId10"/>
    <p:sldId id="302" r:id="rId11"/>
    <p:sldId id="303" r:id="rId12"/>
    <p:sldId id="299" r:id="rId13"/>
    <p:sldId id="259" r:id="rId14"/>
    <p:sldId id="298" r:id="rId15"/>
    <p:sldId id="261" r:id="rId16"/>
    <p:sldId id="300" r:id="rId17"/>
    <p:sldId id="262" r:id="rId18"/>
    <p:sldId id="282" r:id="rId19"/>
    <p:sldId id="285" r:id="rId20"/>
    <p:sldId id="283" r:id="rId21"/>
    <p:sldId id="284" r:id="rId22"/>
    <p:sldId id="266" r:id="rId23"/>
    <p:sldId id="297" r:id="rId24"/>
    <p:sldId id="268" r:id="rId25"/>
    <p:sldId id="296" r:id="rId26"/>
    <p:sldId id="269" r:id="rId27"/>
    <p:sldId id="270" r:id="rId28"/>
    <p:sldId id="271" r:id="rId29"/>
    <p:sldId id="294" r:id="rId30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1" autoAdjust="0"/>
    <p:restoredTop sz="94660"/>
  </p:normalViewPr>
  <p:slideViewPr>
    <p:cSldViewPr>
      <p:cViewPr varScale="1">
        <p:scale>
          <a:sx n="67" d="100"/>
          <a:sy n="67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svg"/><Relationship Id="rId1" Type="http://schemas.openxmlformats.org/officeDocument/2006/relationships/image" Target="../media/image4.png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DF3EF-92FD-4613-852B-987EE58C574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DFD8650-A23C-49F8-9B91-970DDE543D85}">
      <dgm:prSet/>
      <dgm:spPr/>
      <dgm:t>
        <a:bodyPr/>
        <a:lstStyle/>
        <a:p>
          <a:r>
            <a:rPr lang="id-ID"/>
            <a:t>Transformasi orientasi peserta didik dari ketidak tahuan menjadi tahu, </a:t>
          </a:r>
          <a:endParaRPr lang="en-US"/>
        </a:p>
      </dgm:t>
    </dgm:pt>
    <dgm:pt modelId="{3DC50D13-DBC2-4FDA-BB34-AB4CFF04FC52}" type="parTrans" cxnId="{B2A1A9AC-04E6-49FD-B5A9-6BE4E9A5069C}">
      <dgm:prSet/>
      <dgm:spPr/>
      <dgm:t>
        <a:bodyPr/>
        <a:lstStyle/>
        <a:p>
          <a:endParaRPr lang="en-US"/>
        </a:p>
      </dgm:t>
    </dgm:pt>
    <dgm:pt modelId="{E0F5AB91-B638-4E15-9A13-C1812B962EFA}" type="sibTrans" cxnId="{B2A1A9AC-04E6-49FD-B5A9-6BE4E9A5069C}">
      <dgm:prSet/>
      <dgm:spPr/>
      <dgm:t>
        <a:bodyPr/>
        <a:lstStyle/>
        <a:p>
          <a:endParaRPr lang="en-US"/>
        </a:p>
      </dgm:t>
    </dgm:pt>
    <dgm:pt modelId="{6842313E-61B4-4894-9B34-405CE0138639}">
      <dgm:prSet/>
      <dgm:spPr/>
      <dgm:t>
        <a:bodyPr/>
        <a:lstStyle/>
        <a:p>
          <a:r>
            <a:rPr lang="id-ID"/>
            <a:t>Dari ketergantungan menjadi mandiri, </a:t>
          </a:r>
          <a:endParaRPr lang="en-US"/>
        </a:p>
      </dgm:t>
    </dgm:pt>
    <dgm:pt modelId="{2C15E60C-7F44-4B18-91B0-9E22F43442C9}" type="parTrans" cxnId="{0E7FF047-1848-4B47-9333-D42911332F99}">
      <dgm:prSet/>
      <dgm:spPr/>
      <dgm:t>
        <a:bodyPr/>
        <a:lstStyle/>
        <a:p>
          <a:endParaRPr lang="en-US"/>
        </a:p>
      </dgm:t>
    </dgm:pt>
    <dgm:pt modelId="{3E2B16F9-9177-431B-B847-4C7CD62575C6}" type="sibTrans" cxnId="{0E7FF047-1848-4B47-9333-D42911332F99}">
      <dgm:prSet/>
      <dgm:spPr/>
      <dgm:t>
        <a:bodyPr/>
        <a:lstStyle/>
        <a:p>
          <a:endParaRPr lang="en-US"/>
        </a:p>
      </dgm:t>
    </dgm:pt>
    <dgm:pt modelId="{662D893B-C172-43DF-B743-2FCD10AD0C0B}">
      <dgm:prSet/>
      <dgm:spPr/>
      <dgm:t>
        <a:bodyPr/>
        <a:lstStyle/>
        <a:p>
          <a:r>
            <a:rPr lang="id-ID"/>
            <a:t>Dari tidak terampil manjadi terampil,</a:t>
          </a:r>
          <a:endParaRPr lang="en-US"/>
        </a:p>
      </dgm:t>
    </dgm:pt>
    <dgm:pt modelId="{F25CAB72-E5C6-4686-8140-CD2FB2F1916F}" type="parTrans" cxnId="{B8D7A587-1EDF-4CB4-93C8-5D85B7493C3F}">
      <dgm:prSet/>
      <dgm:spPr/>
      <dgm:t>
        <a:bodyPr/>
        <a:lstStyle/>
        <a:p>
          <a:endParaRPr lang="en-US"/>
        </a:p>
      </dgm:t>
    </dgm:pt>
    <dgm:pt modelId="{E01E90F4-889E-4272-BAF6-A318767DFFF1}" type="sibTrans" cxnId="{B8D7A587-1EDF-4CB4-93C8-5D85B7493C3F}">
      <dgm:prSet/>
      <dgm:spPr/>
      <dgm:t>
        <a:bodyPr/>
        <a:lstStyle/>
        <a:p>
          <a:endParaRPr lang="en-US"/>
        </a:p>
      </dgm:t>
    </dgm:pt>
    <dgm:pt modelId="{BAA2DFA6-CD93-45FC-A91C-E39CAE3C2927}">
      <dgm:prSet/>
      <dgm:spPr/>
      <dgm:t>
        <a:bodyPr/>
        <a:lstStyle/>
        <a:p>
          <a:r>
            <a:rPr lang="id-ID"/>
            <a:t>Dari orientasi ke-aku-an menjadi orientasi ke-kita-an.</a:t>
          </a:r>
          <a:endParaRPr lang="en-US"/>
        </a:p>
      </dgm:t>
    </dgm:pt>
    <dgm:pt modelId="{2211015F-7340-4377-8B5C-F75424255548}" type="parTrans" cxnId="{C197F200-90F7-4632-92E6-8577F5F282AF}">
      <dgm:prSet/>
      <dgm:spPr/>
      <dgm:t>
        <a:bodyPr/>
        <a:lstStyle/>
        <a:p>
          <a:endParaRPr lang="en-US"/>
        </a:p>
      </dgm:t>
    </dgm:pt>
    <dgm:pt modelId="{E05BD3DB-03E4-41CB-94CD-8FE24E9BF84D}" type="sibTrans" cxnId="{C197F200-90F7-4632-92E6-8577F5F282AF}">
      <dgm:prSet/>
      <dgm:spPr/>
      <dgm:t>
        <a:bodyPr/>
        <a:lstStyle/>
        <a:p>
          <a:endParaRPr lang="en-US"/>
        </a:p>
      </dgm:t>
    </dgm:pt>
    <dgm:pt modelId="{E2289750-905C-4F19-9DCD-7FC882C27BCB}" type="pres">
      <dgm:prSet presAssocID="{72CDF3EF-92FD-4613-852B-987EE58C57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DA945BBD-58E9-4D03-826D-C7BD946C2A57}" type="pres">
      <dgm:prSet presAssocID="{1DFD8650-A23C-49F8-9B91-970DDE543D8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000DF7B-8B98-4521-9CFF-6C97BAE9BF57}" type="pres">
      <dgm:prSet presAssocID="{E0F5AB91-B638-4E15-9A13-C1812B962EFA}" presName="spacer" presStyleCnt="0"/>
      <dgm:spPr/>
    </dgm:pt>
    <dgm:pt modelId="{EE0E251E-9448-4BEB-A5CF-A90127D27A18}" type="pres">
      <dgm:prSet presAssocID="{6842313E-61B4-4894-9B34-405CE013863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45E357F-A34D-4D17-A700-4C4EF9889F44}" type="pres">
      <dgm:prSet presAssocID="{3E2B16F9-9177-431B-B847-4C7CD62575C6}" presName="spacer" presStyleCnt="0"/>
      <dgm:spPr/>
    </dgm:pt>
    <dgm:pt modelId="{900ED740-E70A-46D7-B5EF-629ECF0D64D5}" type="pres">
      <dgm:prSet presAssocID="{662D893B-C172-43DF-B743-2FCD10AD0C0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8F4E8D6-BC57-4588-B297-5185A076C6A5}" type="pres">
      <dgm:prSet presAssocID="{E01E90F4-889E-4272-BAF6-A318767DFFF1}" presName="spacer" presStyleCnt="0"/>
      <dgm:spPr/>
    </dgm:pt>
    <dgm:pt modelId="{6A9B4A69-71B8-4C3A-BEDF-A51ADFCFE308}" type="pres">
      <dgm:prSet presAssocID="{BAA2DFA6-CD93-45FC-A91C-E39CAE3C292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A8EAE5D-F334-483E-B78A-A8E54BD7328C}" type="presOf" srcId="{BAA2DFA6-CD93-45FC-A91C-E39CAE3C2927}" destId="{6A9B4A69-71B8-4C3A-BEDF-A51ADFCFE308}" srcOrd="0" destOrd="0" presId="urn:microsoft.com/office/officeart/2005/8/layout/vList2"/>
    <dgm:cxn modelId="{E49266BD-DC73-4FAE-B3D9-5530B022DC55}" type="presOf" srcId="{662D893B-C172-43DF-B743-2FCD10AD0C0B}" destId="{900ED740-E70A-46D7-B5EF-629ECF0D64D5}" srcOrd="0" destOrd="0" presId="urn:microsoft.com/office/officeart/2005/8/layout/vList2"/>
    <dgm:cxn modelId="{C56BABF6-D38E-47BC-9506-C3AB2CFE0E95}" type="presOf" srcId="{6842313E-61B4-4894-9B34-405CE0138639}" destId="{EE0E251E-9448-4BEB-A5CF-A90127D27A18}" srcOrd="0" destOrd="0" presId="urn:microsoft.com/office/officeart/2005/8/layout/vList2"/>
    <dgm:cxn modelId="{0E7FF047-1848-4B47-9333-D42911332F99}" srcId="{72CDF3EF-92FD-4613-852B-987EE58C5749}" destId="{6842313E-61B4-4894-9B34-405CE0138639}" srcOrd="1" destOrd="0" parTransId="{2C15E60C-7F44-4B18-91B0-9E22F43442C9}" sibTransId="{3E2B16F9-9177-431B-B847-4C7CD62575C6}"/>
    <dgm:cxn modelId="{8DBC32C1-127C-436F-A2DC-77311AB44C20}" type="presOf" srcId="{1DFD8650-A23C-49F8-9B91-970DDE543D85}" destId="{DA945BBD-58E9-4D03-826D-C7BD946C2A57}" srcOrd="0" destOrd="0" presId="urn:microsoft.com/office/officeart/2005/8/layout/vList2"/>
    <dgm:cxn modelId="{B2A1A9AC-04E6-49FD-B5A9-6BE4E9A5069C}" srcId="{72CDF3EF-92FD-4613-852B-987EE58C5749}" destId="{1DFD8650-A23C-49F8-9B91-970DDE543D85}" srcOrd="0" destOrd="0" parTransId="{3DC50D13-DBC2-4FDA-BB34-AB4CFF04FC52}" sibTransId="{E0F5AB91-B638-4E15-9A13-C1812B962EFA}"/>
    <dgm:cxn modelId="{B8D7A587-1EDF-4CB4-93C8-5D85B7493C3F}" srcId="{72CDF3EF-92FD-4613-852B-987EE58C5749}" destId="{662D893B-C172-43DF-B743-2FCD10AD0C0B}" srcOrd="2" destOrd="0" parTransId="{F25CAB72-E5C6-4686-8140-CD2FB2F1916F}" sibTransId="{E01E90F4-889E-4272-BAF6-A318767DFFF1}"/>
    <dgm:cxn modelId="{C197F200-90F7-4632-92E6-8577F5F282AF}" srcId="{72CDF3EF-92FD-4613-852B-987EE58C5749}" destId="{BAA2DFA6-CD93-45FC-A91C-E39CAE3C2927}" srcOrd="3" destOrd="0" parTransId="{2211015F-7340-4377-8B5C-F75424255548}" sibTransId="{E05BD3DB-03E4-41CB-94CD-8FE24E9BF84D}"/>
    <dgm:cxn modelId="{2A127530-9D9C-40DF-9598-7AEF1964F73C}" type="presOf" srcId="{72CDF3EF-92FD-4613-852B-987EE58C5749}" destId="{E2289750-905C-4F19-9DCD-7FC882C27BCB}" srcOrd="0" destOrd="0" presId="urn:microsoft.com/office/officeart/2005/8/layout/vList2"/>
    <dgm:cxn modelId="{6E2C28C3-104E-4BB5-B86F-E1358E34EBAE}" type="presParOf" srcId="{E2289750-905C-4F19-9DCD-7FC882C27BCB}" destId="{DA945BBD-58E9-4D03-826D-C7BD946C2A57}" srcOrd="0" destOrd="0" presId="urn:microsoft.com/office/officeart/2005/8/layout/vList2"/>
    <dgm:cxn modelId="{F8A8EEB7-3A15-4299-B216-D0F7D7A00496}" type="presParOf" srcId="{E2289750-905C-4F19-9DCD-7FC882C27BCB}" destId="{9000DF7B-8B98-4521-9CFF-6C97BAE9BF57}" srcOrd="1" destOrd="0" presId="urn:microsoft.com/office/officeart/2005/8/layout/vList2"/>
    <dgm:cxn modelId="{138C6FF0-4BBC-4F52-B588-A19BB9B0FA4F}" type="presParOf" srcId="{E2289750-905C-4F19-9DCD-7FC882C27BCB}" destId="{EE0E251E-9448-4BEB-A5CF-A90127D27A18}" srcOrd="2" destOrd="0" presId="urn:microsoft.com/office/officeart/2005/8/layout/vList2"/>
    <dgm:cxn modelId="{AD32D7E0-771B-4DA4-8F3A-BE7267C62510}" type="presParOf" srcId="{E2289750-905C-4F19-9DCD-7FC882C27BCB}" destId="{345E357F-A34D-4D17-A700-4C4EF9889F44}" srcOrd="3" destOrd="0" presId="urn:microsoft.com/office/officeart/2005/8/layout/vList2"/>
    <dgm:cxn modelId="{3E1AF886-6ECA-4FD8-B49F-89EDD5701ED1}" type="presParOf" srcId="{E2289750-905C-4F19-9DCD-7FC882C27BCB}" destId="{900ED740-E70A-46D7-B5EF-629ECF0D64D5}" srcOrd="4" destOrd="0" presId="urn:microsoft.com/office/officeart/2005/8/layout/vList2"/>
    <dgm:cxn modelId="{02BFE5C1-92B7-48D8-812C-04EC2650856E}" type="presParOf" srcId="{E2289750-905C-4F19-9DCD-7FC882C27BCB}" destId="{98F4E8D6-BC57-4588-B297-5185A076C6A5}" srcOrd="5" destOrd="0" presId="urn:microsoft.com/office/officeart/2005/8/layout/vList2"/>
    <dgm:cxn modelId="{2DD098B3-C6B9-4592-8428-331E96F975F0}" type="presParOf" srcId="{E2289750-905C-4F19-9DCD-7FC882C27BCB}" destId="{6A9B4A69-71B8-4C3A-BEDF-A51ADFCFE30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134FB0-A094-41E6-BAD1-F2BEBF472CE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7E8C7E0-323A-41FA-B06E-514E5A28DF8F}">
      <dgm:prSet/>
      <dgm:spPr/>
      <dgm:t>
        <a:bodyPr/>
        <a:lstStyle/>
        <a:p>
          <a:r>
            <a:rPr lang="id-ID"/>
            <a:t>D</a:t>
          </a:r>
          <a:r>
            <a:rPr lang="en-US"/>
            <a:t>ilema sistem pembelajaran yang berangkat dari tradisional menjadi digital.</a:t>
          </a:r>
        </a:p>
      </dgm:t>
    </dgm:pt>
    <dgm:pt modelId="{9780EAC0-F2AC-4120-BF5F-E7E987F903AF}" type="parTrans" cxnId="{890D10D6-F912-4B71-B87A-BB8854CD8CF5}">
      <dgm:prSet/>
      <dgm:spPr/>
      <dgm:t>
        <a:bodyPr/>
        <a:lstStyle/>
        <a:p>
          <a:endParaRPr lang="en-US"/>
        </a:p>
      </dgm:t>
    </dgm:pt>
    <dgm:pt modelId="{3D44B652-AB71-4E3C-B3FE-9C6A2A1CA0FA}" type="sibTrans" cxnId="{890D10D6-F912-4B71-B87A-BB8854CD8CF5}">
      <dgm:prSet/>
      <dgm:spPr/>
      <dgm:t>
        <a:bodyPr/>
        <a:lstStyle/>
        <a:p>
          <a:endParaRPr lang="en-US"/>
        </a:p>
      </dgm:t>
    </dgm:pt>
    <dgm:pt modelId="{FE8B5453-A12C-4F30-85D0-368FDBA1C30B}">
      <dgm:prSet/>
      <dgm:spPr/>
      <dgm:t>
        <a:bodyPr/>
        <a:lstStyle/>
        <a:p>
          <a:r>
            <a:rPr lang="id-ID" dirty="0"/>
            <a:t>K</a:t>
          </a:r>
          <a:r>
            <a:rPr lang="en-US" dirty="0" err="1"/>
            <a:t>egiatan</a:t>
          </a:r>
          <a:r>
            <a:rPr lang="en-US" dirty="0"/>
            <a:t> </a:t>
          </a:r>
          <a:r>
            <a:rPr lang="en-US" dirty="0" err="1"/>
            <a:t>pembelajaran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media </a:t>
          </a:r>
          <a:r>
            <a:rPr lang="en-US" dirty="0" err="1"/>
            <a:t>elektronik</a:t>
          </a:r>
          <a:r>
            <a:rPr lang="en-US" dirty="0"/>
            <a:t> (e-learning) </a:t>
          </a:r>
        </a:p>
      </dgm:t>
    </dgm:pt>
    <dgm:pt modelId="{42AF5E2A-C5BA-4E43-B7DC-A4A188A19608}" type="parTrans" cxnId="{9CB97B49-41BB-4823-B3B9-D031C752013D}">
      <dgm:prSet/>
      <dgm:spPr/>
      <dgm:t>
        <a:bodyPr/>
        <a:lstStyle/>
        <a:p>
          <a:endParaRPr lang="en-US"/>
        </a:p>
      </dgm:t>
    </dgm:pt>
    <dgm:pt modelId="{E66BFA3B-A1D7-4E17-9233-70D68DF86D5F}" type="sibTrans" cxnId="{9CB97B49-41BB-4823-B3B9-D031C752013D}">
      <dgm:prSet/>
      <dgm:spPr/>
      <dgm:t>
        <a:bodyPr/>
        <a:lstStyle/>
        <a:p>
          <a:endParaRPr lang="en-US"/>
        </a:p>
      </dgm:t>
    </dgm:pt>
    <dgm:pt modelId="{76582E85-696D-4FD3-9ABF-1D3C17551466}">
      <dgm:prSet/>
      <dgm:spPr/>
      <dgm:t>
        <a:bodyPr/>
        <a:lstStyle/>
        <a:p>
          <a:r>
            <a:rPr lang="id-ID" dirty="0"/>
            <a:t>Blanded l</a:t>
          </a:r>
          <a:r>
            <a:rPr lang="en-US" dirty="0"/>
            <a:t>earning</a:t>
          </a:r>
          <a:r>
            <a:rPr lang="id-ID" dirty="0"/>
            <a:t> </a:t>
          </a:r>
          <a:r>
            <a:rPr lang="en-US" dirty="0" err="1"/>
            <a:t>mengko</a:t>
          </a:r>
          <a:r>
            <a:rPr lang="id-ID" dirty="0"/>
            <a:t>m</a:t>
          </a:r>
          <a:r>
            <a:rPr lang="en-US" dirty="0" err="1"/>
            <a:t>binasikan</a:t>
          </a:r>
          <a:r>
            <a:rPr lang="en-US" dirty="0"/>
            <a:t> </a:t>
          </a:r>
          <a:r>
            <a:rPr lang="en-US" dirty="0" err="1"/>
            <a:t>metode</a:t>
          </a:r>
          <a:r>
            <a:rPr lang="en-US" dirty="0"/>
            <a:t> </a:t>
          </a:r>
          <a:r>
            <a:rPr lang="en-US" dirty="0" err="1"/>
            <a:t>tatap</a:t>
          </a:r>
          <a:r>
            <a:rPr lang="en-US" dirty="0"/>
            <a:t> </a:t>
          </a:r>
          <a:r>
            <a:rPr lang="en-US" dirty="0" err="1"/>
            <a:t>muka</a:t>
          </a:r>
          <a:r>
            <a:rPr lang="en-US" dirty="0"/>
            <a:t> di </a:t>
          </a:r>
          <a:r>
            <a:rPr lang="en-US" dirty="0" err="1"/>
            <a:t>ruang</a:t>
          </a:r>
          <a:r>
            <a:rPr lang="en-US" dirty="0"/>
            <a:t> </a:t>
          </a:r>
          <a:r>
            <a:rPr lang="en-US" dirty="0" err="1"/>
            <a:t>kelas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e-learning</a:t>
          </a:r>
        </a:p>
      </dgm:t>
    </dgm:pt>
    <dgm:pt modelId="{F62E0E5F-8DFD-4E04-A8DC-871C12E9C3DB}" type="parTrans" cxnId="{F63B2074-A40F-4F27-86D5-E000C2A758BF}">
      <dgm:prSet/>
      <dgm:spPr/>
      <dgm:t>
        <a:bodyPr/>
        <a:lstStyle/>
        <a:p>
          <a:endParaRPr lang="en-US"/>
        </a:p>
      </dgm:t>
    </dgm:pt>
    <dgm:pt modelId="{8CDEC003-E183-40C7-B996-E0B6A26E5FAB}" type="sibTrans" cxnId="{F63B2074-A40F-4F27-86D5-E000C2A758BF}">
      <dgm:prSet/>
      <dgm:spPr/>
      <dgm:t>
        <a:bodyPr/>
        <a:lstStyle/>
        <a:p>
          <a:endParaRPr lang="en-US"/>
        </a:p>
      </dgm:t>
    </dgm:pt>
    <dgm:pt modelId="{27983195-1146-44A7-A155-16C1FD56232B}" type="pres">
      <dgm:prSet presAssocID="{76134FB0-A094-41E6-BAD1-F2BEBF472CE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E565D773-BCCA-4CC5-96B1-7656CF9854B8}" type="pres">
      <dgm:prSet presAssocID="{97E8C7E0-323A-41FA-B06E-514E5A28DF8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EF61C09-524F-49C1-BF25-1CEA86ECE7EC}" type="pres">
      <dgm:prSet presAssocID="{3D44B652-AB71-4E3C-B3FE-9C6A2A1CA0FA}" presName="spacer" presStyleCnt="0"/>
      <dgm:spPr/>
    </dgm:pt>
    <dgm:pt modelId="{C4457AD1-648D-4CA5-88D4-4C694A58E3B5}" type="pres">
      <dgm:prSet presAssocID="{FE8B5453-A12C-4F30-85D0-368FDBA1C30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D3B6855-0334-416D-98FB-CA2212E11CDC}" type="pres">
      <dgm:prSet presAssocID="{E66BFA3B-A1D7-4E17-9233-70D68DF86D5F}" presName="spacer" presStyleCnt="0"/>
      <dgm:spPr/>
    </dgm:pt>
    <dgm:pt modelId="{40CE88EA-4AD4-416D-85E3-765FB411F827}" type="pres">
      <dgm:prSet presAssocID="{76582E85-696D-4FD3-9ABF-1D3C1755146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F63B2074-A40F-4F27-86D5-E000C2A758BF}" srcId="{76134FB0-A094-41E6-BAD1-F2BEBF472CE9}" destId="{76582E85-696D-4FD3-9ABF-1D3C17551466}" srcOrd="2" destOrd="0" parTransId="{F62E0E5F-8DFD-4E04-A8DC-871C12E9C3DB}" sibTransId="{8CDEC003-E183-40C7-B996-E0B6A26E5FAB}"/>
    <dgm:cxn modelId="{E3C8F1F9-040C-47EB-B4BF-DD89FFA18FD0}" type="presOf" srcId="{76582E85-696D-4FD3-9ABF-1D3C17551466}" destId="{40CE88EA-4AD4-416D-85E3-765FB411F827}" srcOrd="0" destOrd="0" presId="urn:microsoft.com/office/officeart/2005/8/layout/vList2"/>
    <dgm:cxn modelId="{5D29E063-5EB8-431B-A7B8-47370F6FF9C5}" type="presOf" srcId="{FE8B5453-A12C-4F30-85D0-368FDBA1C30B}" destId="{C4457AD1-648D-4CA5-88D4-4C694A58E3B5}" srcOrd="0" destOrd="0" presId="urn:microsoft.com/office/officeart/2005/8/layout/vList2"/>
    <dgm:cxn modelId="{890D10D6-F912-4B71-B87A-BB8854CD8CF5}" srcId="{76134FB0-A094-41E6-BAD1-F2BEBF472CE9}" destId="{97E8C7E0-323A-41FA-B06E-514E5A28DF8F}" srcOrd="0" destOrd="0" parTransId="{9780EAC0-F2AC-4120-BF5F-E7E987F903AF}" sibTransId="{3D44B652-AB71-4E3C-B3FE-9C6A2A1CA0FA}"/>
    <dgm:cxn modelId="{9CB97B49-41BB-4823-B3B9-D031C752013D}" srcId="{76134FB0-A094-41E6-BAD1-F2BEBF472CE9}" destId="{FE8B5453-A12C-4F30-85D0-368FDBA1C30B}" srcOrd="1" destOrd="0" parTransId="{42AF5E2A-C5BA-4E43-B7DC-A4A188A19608}" sibTransId="{E66BFA3B-A1D7-4E17-9233-70D68DF86D5F}"/>
    <dgm:cxn modelId="{9D5ED03A-6BE8-4E49-B9AD-BB2A4C97B5FE}" type="presOf" srcId="{76134FB0-A094-41E6-BAD1-F2BEBF472CE9}" destId="{27983195-1146-44A7-A155-16C1FD56232B}" srcOrd="0" destOrd="0" presId="urn:microsoft.com/office/officeart/2005/8/layout/vList2"/>
    <dgm:cxn modelId="{0FA0B80B-3F53-4A2D-944A-AB30FDDB75E9}" type="presOf" srcId="{97E8C7E0-323A-41FA-B06E-514E5A28DF8F}" destId="{E565D773-BCCA-4CC5-96B1-7656CF9854B8}" srcOrd="0" destOrd="0" presId="urn:microsoft.com/office/officeart/2005/8/layout/vList2"/>
    <dgm:cxn modelId="{CB574552-641A-4A14-B15F-03F9E041F666}" type="presParOf" srcId="{27983195-1146-44A7-A155-16C1FD56232B}" destId="{E565D773-BCCA-4CC5-96B1-7656CF9854B8}" srcOrd="0" destOrd="0" presId="urn:microsoft.com/office/officeart/2005/8/layout/vList2"/>
    <dgm:cxn modelId="{2004071A-2A90-43CD-B004-DFAAEDB58873}" type="presParOf" srcId="{27983195-1146-44A7-A155-16C1FD56232B}" destId="{BEF61C09-524F-49C1-BF25-1CEA86ECE7EC}" srcOrd="1" destOrd="0" presId="urn:microsoft.com/office/officeart/2005/8/layout/vList2"/>
    <dgm:cxn modelId="{019E5881-FABD-4A20-B86B-7901E4E2E9DB}" type="presParOf" srcId="{27983195-1146-44A7-A155-16C1FD56232B}" destId="{C4457AD1-648D-4CA5-88D4-4C694A58E3B5}" srcOrd="2" destOrd="0" presId="urn:microsoft.com/office/officeart/2005/8/layout/vList2"/>
    <dgm:cxn modelId="{2CE987C4-8951-4BDA-8C7F-246001648B81}" type="presParOf" srcId="{27983195-1146-44A7-A155-16C1FD56232B}" destId="{5D3B6855-0334-416D-98FB-CA2212E11CDC}" srcOrd="3" destOrd="0" presId="urn:microsoft.com/office/officeart/2005/8/layout/vList2"/>
    <dgm:cxn modelId="{F66F3E72-2505-42FA-AF9C-611F98817EDE}" type="presParOf" srcId="{27983195-1146-44A7-A155-16C1FD56232B}" destId="{40CE88EA-4AD4-416D-85E3-765FB411F8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A35009-FF60-4C18-9AAD-E4915494264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6F16409-6FCA-4B61-A777-E5B32C1319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/>
            <a:t>Motivating your min</a:t>
          </a:r>
          <a:r>
            <a:rPr lang="id-ID" i="1" dirty="0"/>
            <a:t>d (</a:t>
          </a:r>
          <a:r>
            <a:rPr lang="en-US" dirty="0" err="1"/>
            <a:t>Memotivasi</a:t>
          </a:r>
          <a:r>
            <a:rPr lang="en-US" dirty="0"/>
            <a:t> </a:t>
          </a:r>
          <a:r>
            <a:rPr lang="id-ID" dirty="0"/>
            <a:t>keinginantahuan)</a:t>
          </a:r>
          <a:r>
            <a:rPr lang="id-ID" i="1" dirty="0"/>
            <a:t> </a:t>
          </a:r>
          <a:r>
            <a:rPr lang="en-US" dirty="0"/>
            <a:t> </a:t>
          </a:r>
        </a:p>
      </dgm:t>
    </dgm:pt>
    <dgm:pt modelId="{E11C82C3-7038-495D-8135-B08E96FF1EC2}" type="parTrans" cxnId="{AD6FACB2-CEDB-41A1-84E4-94266E8FA501}">
      <dgm:prSet/>
      <dgm:spPr/>
      <dgm:t>
        <a:bodyPr/>
        <a:lstStyle/>
        <a:p>
          <a:endParaRPr lang="en-US"/>
        </a:p>
      </dgm:t>
    </dgm:pt>
    <dgm:pt modelId="{3F2D96D6-28D4-41D6-AD38-4ACDA2AF94CC}" type="sibTrans" cxnId="{AD6FACB2-CEDB-41A1-84E4-94266E8FA501}">
      <dgm:prSet/>
      <dgm:spPr/>
      <dgm:t>
        <a:bodyPr/>
        <a:lstStyle/>
        <a:p>
          <a:endParaRPr lang="en-US"/>
        </a:p>
      </dgm:t>
    </dgm:pt>
    <dgm:pt modelId="{B4581BBE-B0CA-4F43-8277-13D18FE579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/>
            <a:t>Acquiring the information</a:t>
          </a:r>
          <a:r>
            <a:rPr lang="id-ID" i="1" dirty="0"/>
            <a:t> (memperoleh informasi dengan dimiliki dirinya)</a:t>
          </a:r>
          <a:endParaRPr lang="en-US" dirty="0"/>
        </a:p>
      </dgm:t>
    </dgm:pt>
    <dgm:pt modelId="{6448E1AB-E517-49B7-946E-FE2BA261CE8C}" type="parTrans" cxnId="{6F535DB2-DC3A-4701-A1A4-2432D4306082}">
      <dgm:prSet/>
      <dgm:spPr/>
      <dgm:t>
        <a:bodyPr/>
        <a:lstStyle/>
        <a:p>
          <a:endParaRPr lang="en-US"/>
        </a:p>
      </dgm:t>
    </dgm:pt>
    <dgm:pt modelId="{7CAFE376-8AAE-40E8-886D-0B04390B745E}" type="sibTrans" cxnId="{6F535DB2-DC3A-4701-A1A4-2432D4306082}">
      <dgm:prSet/>
      <dgm:spPr/>
      <dgm:t>
        <a:bodyPr/>
        <a:lstStyle/>
        <a:p>
          <a:endParaRPr lang="en-US"/>
        </a:p>
      </dgm:t>
    </dgm:pt>
    <dgm:pt modelId="{7A691E1C-3775-4040-995D-291AAFA212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/>
            <a:t>Searching out the meaning</a:t>
          </a:r>
          <a:r>
            <a:rPr lang="id-ID" i="1" dirty="0"/>
            <a:t> (menyelidiki makna)</a:t>
          </a:r>
          <a:r>
            <a:rPr lang="en-US" dirty="0"/>
            <a:t> </a:t>
          </a:r>
        </a:p>
      </dgm:t>
    </dgm:pt>
    <dgm:pt modelId="{27E38532-3B22-4E54-A320-FDABA9743069}" type="parTrans" cxnId="{4E514FEA-A73F-4C2E-80A4-89321392DB38}">
      <dgm:prSet/>
      <dgm:spPr/>
      <dgm:t>
        <a:bodyPr/>
        <a:lstStyle/>
        <a:p>
          <a:endParaRPr lang="en-US"/>
        </a:p>
      </dgm:t>
    </dgm:pt>
    <dgm:pt modelId="{EE748706-E639-4D76-85CD-B8ECE738B8F8}" type="sibTrans" cxnId="{4E514FEA-A73F-4C2E-80A4-89321392DB38}">
      <dgm:prSet/>
      <dgm:spPr/>
      <dgm:t>
        <a:bodyPr/>
        <a:lstStyle/>
        <a:p>
          <a:endParaRPr lang="en-US"/>
        </a:p>
      </dgm:t>
    </dgm:pt>
    <dgm:pt modelId="{A8FCD5FE-94BA-49C3-BD81-ED9D11F6DC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/>
            <a:t>Triggering the memory</a:t>
          </a:r>
          <a:r>
            <a:rPr lang="en-US" dirty="0"/>
            <a:t> </a:t>
          </a:r>
          <a:r>
            <a:rPr lang="id-ID" dirty="0"/>
            <a:t>(</a:t>
          </a:r>
          <a:r>
            <a:rPr lang="id-ID" i="1" dirty="0" smtClean="0"/>
            <a:t>memicu </a:t>
          </a:r>
          <a:r>
            <a:rPr lang="id-ID" i="1" dirty="0"/>
            <a:t>memori</a:t>
          </a:r>
          <a:r>
            <a:rPr lang="id-ID" dirty="0"/>
            <a:t>)</a:t>
          </a:r>
          <a:endParaRPr lang="en-US" dirty="0"/>
        </a:p>
      </dgm:t>
    </dgm:pt>
    <dgm:pt modelId="{C7B69AFC-61E1-44DA-80B1-AC499EF4F388}" type="parTrans" cxnId="{F73208AE-F3CB-415E-8D6F-95F9DC1F58ED}">
      <dgm:prSet/>
      <dgm:spPr/>
      <dgm:t>
        <a:bodyPr/>
        <a:lstStyle/>
        <a:p>
          <a:endParaRPr lang="en-US"/>
        </a:p>
      </dgm:t>
    </dgm:pt>
    <dgm:pt modelId="{914FFCDB-20A2-49D1-8D88-6005170801A0}" type="sibTrans" cxnId="{F73208AE-F3CB-415E-8D6F-95F9DC1F58ED}">
      <dgm:prSet/>
      <dgm:spPr/>
      <dgm:t>
        <a:bodyPr/>
        <a:lstStyle/>
        <a:p>
          <a:endParaRPr lang="en-US"/>
        </a:p>
      </dgm:t>
    </dgm:pt>
    <dgm:pt modelId="{AF103EF4-0A3C-42F4-8AA9-1F820D2A0B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/>
            <a:t>Exhibiting what you know</a:t>
          </a:r>
          <a:r>
            <a:rPr lang="id-ID" i="1" dirty="0"/>
            <a:t> ( mendemostrasikan pengetahuan)</a:t>
          </a:r>
          <a:r>
            <a:rPr lang="en-US" i="1" dirty="0"/>
            <a:t> </a:t>
          </a:r>
          <a:endParaRPr lang="en-US" dirty="0"/>
        </a:p>
      </dgm:t>
    </dgm:pt>
    <dgm:pt modelId="{7E8BBBD2-35EA-439F-9709-79ECA0A9EBE7}" type="parTrans" cxnId="{9B226295-0CF3-4388-8465-186B57715277}">
      <dgm:prSet/>
      <dgm:spPr/>
      <dgm:t>
        <a:bodyPr/>
        <a:lstStyle/>
        <a:p>
          <a:endParaRPr lang="en-US"/>
        </a:p>
      </dgm:t>
    </dgm:pt>
    <dgm:pt modelId="{09C58DE1-C804-4F78-9D74-8FA0DF7D20CB}" type="sibTrans" cxnId="{9B226295-0CF3-4388-8465-186B57715277}">
      <dgm:prSet/>
      <dgm:spPr/>
      <dgm:t>
        <a:bodyPr/>
        <a:lstStyle/>
        <a:p>
          <a:endParaRPr lang="en-US"/>
        </a:p>
      </dgm:t>
    </dgm:pt>
    <dgm:pt modelId="{3AF70E2A-BC8A-4495-B4CF-F9C4DFCEDF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/>
            <a:t>Reflecting how you have learned</a:t>
          </a:r>
          <a:r>
            <a:rPr lang="en-US" dirty="0"/>
            <a:t> </a:t>
          </a:r>
          <a:r>
            <a:rPr lang="id-ID" dirty="0"/>
            <a:t>( </a:t>
          </a:r>
          <a:r>
            <a:rPr lang="id-ID" i="1" dirty="0"/>
            <a:t>merefleksikan pengetahuan)</a:t>
          </a:r>
          <a:endParaRPr lang="en-US" i="1" dirty="0"/>
        </a:p>
      </dgm:t>
    </dgm:pt>
    <dgm:pt modelId="{ABD5496C-9FF3-46B2-9ED0-74911A22A023}" type="parTrans" cxnId="{C49D0D97-85FC-4D09-9E75-ED6AD307ED59}">
      <dgm:prSet/>
      <dgm:spPr/>
      <dgm:t>
        <a:bodyPr/>
        <a:lstStyle/>
        <a:p>
          <a:endParaRPr lang="en-US"/>
        </a:p>
      </dgm:t>
    </dgm:pt>
    <dgm:pt modelId="{1692EB21-84AE-4BAF-9FA5-549BBE884524}" type="sibTrans" cxnId="{C49D0D97-85FC-4D09-9E75-ED6AD307ED59}">
      <dgm:prSet/>
      <dgm:spPr/>
      <dgm:t>
        <a:bodyPr/>
        <a:lstStyle/>
        <a:p>
          <a:endParaRPr lang="en-US"/>
        </a:p>
      </dgm:t>
    </dgm:pt>
    <dgm:pt modelId="{799B4C74-C747-4A9C-91B3-F4EA70631280}" type="pres">
      <dgm:prSet presAssocID="{32A35009-FF60-4C18-9AAD-E4915494264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91540F4B-812E-4CF6-AED8-7C551C74EEBD}" type="pres">
      <dgm:prSet presAssocID="{16F16409-6FCA-4B61-A777-E5B32C13193E}" presName="compNode" presStyleCnt="0"/>
      <dgm:spPr/>
    </dgm:pt>
    <dgm:pt modelId="{FE6E4826-DBA2-4D68-BBCE-62C00CC493BB}" type="pres">
      <dgm:prSet presAssocID="{16F16409-6FCA-4B61-A777-E5B32C13193E}" presName="bgRect" presStyleLbl="bgShp" presStyleIdx="0" presStyleCnt="6"/>
      <dgm:spPr/>
    </dgm:pt>
    <dgm:pt modelId="{C0215871-42D2-443B-B229-84757D3A670F}" type="pres">
      <dgm:prSet presAssocID="{16F16409-6FCA-4B61-A777-E5B32C13193E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900F955-2282-4CEE-87FB-96B540E29AD3}" type="pres">
      <dgm:prSet presAssocID="{16F16409-6FCA-4B61-A777-E5B32C13193E}" presName="spaceRect" presStyleCnt="0"/>
      <dgm:spPr/>
    </dgm:pt>
    <dgm:pt modelId="{E6599BA6-86A4-4922-83E8-24410B90F549}" type="pres">
      <dgm:prSet presAssocID="{16F16409-6FCA-4B61-A777-E5B32C13193E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id-ID"/>
        </a:p>
      </dgm:t>
    </dgm:pt>
    <dgm:pt modelId="{5999938E-F026-4735-A55C-1B4CA346ABE7}" type="pres">
      <dgm:prSet presAssocID="{3F2D96D6-28D4-41D6-AD38-4ACDA2AF94CC}" presName="sibTrans" presStyleCnt="0"/>
      <dgm:spPr/>
    </dgm:pt>
    <dgm:pt modelId="{8CE44D7D-EE20-4D2E-8FCA-F622C2A08736}" type="pres">
      <dgm:prSet presAssocID="{B4581BBE-B0CA-4F43-8277-13D18FE5791B}" presName="compNode" presStyleCnt="0"/>
      <dgm:spPr/>
    </dgm:pt>
    <dgm:pt modelId="{9EC54036-F4AF-40C1-A08B-14715CE87550}" type="pres">
      <dgm:prSet presAssocID="{B4581BBE-B0CA-4F43-8277-13D18FE5791B}" presName="bgRect" presStyleLbl="bgShp" presStyleIdx="1" presStyleCnt="6"/>
      <dgm:spPr/>
    </dgm:pt>
    <dgm:pt modelId="{7154DF3E-4A81-4FD4-900E-9EB176C0D732}" type="pres">
      <dgm:prSet presAssocID="{B4581BBE-B0CA-4F43-8277-13D18FE5791B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Information"/>
        </a:ext>
      </dgm:extLst>
    </dgm:pt>
    <dgm:pt modelId="{93F33F6C-08DD-44CC-B676-EB88F65EAEAE}" type="pres">
      <dgm:prSet presAssocID="{B4581BBE-B0CA-4F43-8277-13D18FE5791B}" presName="spaceRect" presStyleCnt="0"/>
      <dgm:spPr/>
    </dgm:pt>
    <dgm:pt modelId="{FE19429A-CFA1-4186-A7F5-3DBC1C8D1067}" type="pres">
      <dgm:prSet presAssocID="{B4581BBE-B0CA-4F43-8277-13D18FE5791B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id-ID"/>
        </a:p>
      </dgm:t>
    </dgm:pt>
    <dgm:pt modelId="{4167DC9E-B50E-4078-9D50-7DBE70C37ABE}" type="pres">
      <dgm:prSet presAssocID="{7CAFE376-8AAE-40E8-886D-0B04390B745E}" presName="sibTrans" presStyleCnt="0"/>
      <dgm:spPr/>
    </dgm:pt>
    <dgm:pt modelId="{A0CC0BE0-B46C-488C-9278-1752F9921B74}" type="pres">
      <dgm:prSet presAssocID="{7A691E1C-3775-4040-995D-291AAFA21251}" presName="compNode" presStyleCnt="0"/>
      <dgm:spPr/>
    </dgm:pt>
    <dgm:pt modelId="{CB855DB9-BA52-4CBD-B2B0-F77020EBA45C}" type="pres">
      <dgm:prSet presAssocID="{7A691E1C-3775-4040-995D-291AAFA21251}" presName="bgRect" presStyleLbl="bgShp" presStyleIdx="2" presStyleCnt="6"/>
      <dgm:spPr/>
    </dgm:pt>
    <dgm:pt modelId="{64017E56-AA81-47AF-926E-15B633C42093}" type="pres">
      <dgm:prSet presAssocID="{7A691E1C-3775-4040-995D-291AAFA21251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6CFFC54F-C6B6-48EF-8D96-BD88F965288A}" type="pres">
      <dgm:prSet presAssocID="{7A691E1C-3775-4040-995D-291AAFA21251}" presName="spaceRect" presStyleCnt="0"/>
      <dgm:spPr/>
    </dgm:pt>
    <dgm:pt modelId="{334B31D3-A4DB-41C8-9F2B-BF94D84139B8}" type="pres">
      <dgm:prSet presAssocID="{7A691E1C-3775-4040-995D-291AAFA21251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id-ID"/>
        </a:p>
      </dgm:t>
    </dgm:pt>
    <dgm:pt modelId="{903954AC-F91A-4669-AC4A-3A8520197017}" type="pres">
      <dgm:prSet presAssocID="{EE748706-E639-4D76-85CD-B8ECE738B8F8}" presName="sibTrans" presStyleCnt="0"/>
      <dgm:spPr/>
    </dgm:pt>
    <dgm:pt modelId="{6EDA3B41-2448-4575-830D-A9A01CD4E99E}" type="pres">
      <dgm:prSet presAssocID="{A8FCD5FE-94BA-49C3-BD81-ED9D11F6DCBD}" presName="compNode" presStyleCnt="0"/>
      <dgm:spPr/>
    </dgm:pt>
    <dgm:pt modelId="{18A70507-CAB1-4AFE-B7DD-93A9C2761D16}" type="pres">
      <dgm:prSet presAssocID="{A8FCD5FE-94BA-49C3-BD81-ED9D11F6DCBD}" presName="bgRect" presStyleLbl="bgShp" presStyleIdx="3" presStyleCnt="6"/>
      <dgm:spPr/>
    </dgm:pt>
    <dgm:pt modelId="{FDC4B67B-F251-4DC3-B602-B5C8F377B84E}" type="pres">
      <dgm:prSet presAssocID="{A8FCD5FE-94BA-49C3-BD81-ED9D11F6DCBD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5AB6F41C-BAF0-4386-993A-DD6F003F58AB}" type="pres">
      <dgm:prSet presAssocID="{A8FCD5FE-94BA-49C3-BD81-ED9D11F6DCBD}" presName="spaceRect" presStyleCnt="0"/>
      <dgm:spPr/>
    </dgm:pt>
    <dgm:pt modelId="{FF0AD741-36AD-40EB-A1C0-8E34A66EF8CD}" type="pres">
      <dgm:prSet presAssocID="{A8FCD5FE-94BA-49C3-BD81-ED9D11F6DCBD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id-ID"/>
        </a:p>
      </dgm:t>
    </dgm:pt>
    <dgm:pt modelId="{AC4C8B0C-C445-4157-9CB7-0F6D3E7B2B82}" type="pres">
      <dgm:prSet presAssocID="{914FFCDB-20A2-49D1-8D88-6005170801A0}" presName="sibTrans" presStyleCnt="0"/>
      <dgm:spPr/>
    </dgm:pt>
    <dgm:pt modelId="{7B6E2329-7A74-4740-8B90-164BC6694DC8}" type="pres">
      <dgm:prSet presAssocID="{AF103EF4-0A3C-42F4-8AA9-1F820D2A0BAB}" presName="compNode" presStyleCnt="0"/>
      <dgm:spPr/>
    </dgm:pt>
    <dgm:pt modelId="{67A4288D-258E-4152-8BC5-63B97F0B091B}" type="pres">
      <dgm:prSet presAssocID="{AF103EF4-0A3C-42F4-8AA9-1F820D2A0BAB}" presName="bgRect" presStyleLbl="bgShp" presStyleIdx="4" presStyleCnt="6"/>
      <dgm:spPr/>
    </dgm:pt>
    <dgm:pt modelId="{0BFB0024-FC59-4950-B342-26987B27B34C}" type="pres">
      <dgm:prSet presAssocID="{AF103EF4-0A3C-42F4-8AA9-1F820D2A0BAB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254D9DB4-726A-4F1D-B819-361134012935}" type="pres">
      <dgm:prSet presAssocID="{AF103EF4-0A3C-42F4-8AA9-1F820D2A0BAB}" presName="spaceRect" presStyleCnt="0"/>
      <dgm:spPr/>
    </dgm:pt>
    <dgm:pt modelId="{5F5705CA-E6D7-4A6A-B47E-2DA01E8DC07D}" type="pres">
      <dgm:prSet presAssocID="{AF103EF4-0A3C-42F4-8AA9-1F820D2A0BAB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id-ID"/>
        </a:p>
      </dgm:t>
    </dgm:pt>
    <dgm:pt modelId="{74E37C9C-3336-4A1F-B80C-810C7DE83311}" type="pres">
      <dgm:prSet presAssocID="{09C58DE1-C804-4F78-9D74-8FA0DF7D20CB}" presName="sibTrans" presStyleCnt="0"/>
      <dgm:spPr/>
    </dgm:pt>
    <dgm:pt modelId="{6F92AE1A-0896-445B-BB6C-A91C4638D718}" type="pres">
      <dgm:prSet presAssocID="{3AF70E2A-BC8A-4495-B4CF-F9C4DFCEDFFA}" presName="compNode" presStyleCnt="0"/>
      <dgm:spPr/>
    </dgm:pt>
    <dgm:pt modelId="{D590D853-BF1F-4EC7-8A1F-E0F13C48C973}" type="pres">
      <dgm:prSet presAssocID="{3AF70E2A-BC8A-4495-B4CF-F9C4DFCEDFFA}" presName="bgRect" presStyleLbl="bgShp" presStyleIdx="5" presStyleCnt="6"/>
      <dgm:spPr/>
    </dgm:pt>
    <dgm:pt modelId="{AB013A90-B7DC-4F81-888F-029230470D43}" type="pres">
      <dgm:prSet presAssocID="{3AF70E2A-BC8A-4495-B4CF-F9C4DFCEDFFA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D4E35561-E597-4E46-B666-58EA70FFD006}" type="pres">
      <dgm:prSet presAssocID="{3AF70E2A-BC8A-4495-B4CF-F9C4DFCEDFFA}" presName="spaceRect" presStyleCnt="0"/>
      <dgm:spPr/>
    </dgm:pt>
    <dgm:pt modelId="{BD55416A-20CF-4AA1-8C77-16EA503A7DCA}" type="pres">
      <dgm:prSet presAssocID="{3AF70E2A-BC8A-4495-B4CF-F9C4DFCEDFFA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id-ID"/>
        </a:p>
      </dgm:t>
    </dgm:pt>
  </dgm:ptLst>
  <dgm:cxnLst>
    <dgm:cxn modelId="{6F535DB2-DC3A-4701-A1A4-2432D4306082}" srcId="{32A35009-FF60-4C18-9AAD-E4915494264E}" destId="{B4581BBE-B0CA-4F43-8277-13D18FE5791B}" srcOrd="1" destOrd="0" parTransId="{6448E1AB-E517-49B7-946E-FE2BA261CE8C}" sibTransId="{7CAFE376-8AAE-40E8-886D-0B04390B745E}"/>
    <dgm:cxn modelId="{F73208AE-F3CB-415E-8D6F-95F9DC1F58ED}" srcId="{32A35009-FF60-4C18-9AAD-E4915494264E}" destId="{A8FCD5FE-94BA-49C3-BD81-ED9D11F6DCBD}" srcOrd="3" destOrd="0" parTransId="{C7B69AFC-61E1-44DA-80B1-AC499EF4F388}" sibTransId="{914FFCDB-20A2-49D1-8D88-6005170801A0}"/>
    <dgm:cxn modelId="{09C37BE0-EA5B-4413-B18E-26FB40D1C473}" type="presOf" srcId="{32A35009-FF60-4C18-9AAD-E4915494264E}" destId="{799B4C74-C747-4A9C-91B3-F4EA70631280}" srcOrd="0" destOrd="0" presId="urn:microsoft.com/office/officeart/2018/2/layout/IconVerticalSolidList"/>
    <dgm:cxn modelId="{4E514FEA-A73F-4C2E-80A4-89321392DB38}" srcId="{32A35009-FF60-4C18-9AAD-E4915494264E}" destId="{7A691E1C-3775-4040-995D-291AAFA21251}" srcOrd="2" destOrd="0" parTransId="{27E38532-3B22-4E54-A320-FDABA9743069}" sibTransId="{EE748706-E639-4D76-85CD-B8ECE738B8F8}"/>
    <dgm:cxn modelId="{349A0B2F-7868-4EF7-AC6C-23486862829B}" type="presOf" srcId="{7A691E1C-3775-4040-995D-291AAFA21251}" destId="{334B31D3-A4DB-41C8-9F2B-BF94D84139B8}" srcOrd="0" destOrd="0" presId="urn:microsoft.com/office/officeart/2018/2/layout/IconVerticalSolidList"/>
    <dgm:cxn modelId="{7550F04D-C3BF-4E2E-8B1C-773ADF3920CF}" type="presOf" srcId="{AF103EF4-0A3C-42F4-8AA9-1F820D2A0BAB}" destId="{5F5705CA-E6D7-4A6A-B47E-2DA01E8DC07D}" srcOrd="0" destOrd="0" presId="urn:microsoft.com/office/officeart/2018/2/layout/IconVerticalSolidList"/>
    <dgm:cxn modelId="{9B226295-0CF3-4388-8465-186B57715277}" srcId="{32A35009-FF60-4C18-9AAD-E4915494264E}" destId="{AF103EF4-0A3C-42F4-8AA9-1F820D2A0BAB}" srcOrd="4" destOrd="0" parTransId="{7E8BBBD2-35EA-439F-9709-79ECA0A9EBE7}" sibTransId="{09C58DE1-C804-4F78-9D74-8FA0DF7D20CB}"/>
    <dgm:cxn modelId="{AD6FACB2-CEDB-41A1-84E4-94266E8FA501}" srcId="{32A35009-FF60-4C18-9AAD-E4915494264E}" destId="{16F16409-6FCA-4B61-A777-E5B32C13193E}" srcOrd="0" destOrd="0" parTransId="{E11C82C3-7038-495D-8135-B08E96FF1EC2}" sibTransId="{3F2D96D6-28D4-41D6-AD38-4ACDA2AF94CC}"/>
    <dgm:cxn modelId="{B334F808-24DC-4375-A923-6285E8C4E08C}" type="presOf" srcId="{16F16409-6FCA-4B61-A777-E5B32C13193E}" destId="{E6599BA6-86A4-4922-83E8-24410B90F549}" srcOrd="0" destOrd="0" presId="urn:microsoft.com/office/officeart/2018/2/layout/IconVerticalSolidList"/>
    <dgm:cxn modelId="{C49D0D97-85FC-4D09-9E75-ED6AD307ED59}" srcId="{32A35009-FF60-4C18-9AAD-E4915494264E}" destId="{3AF70E2A-BC8A-4495-B4CF-F9C4DFCEDFFA}" srcOrd="5" destOrd="0" parTransId="{ABD5496C-9FF3-46B2-9ED0-74911A22A023}" sibTransId="{1692EB21-84AE-4BAF-9FA5-549BBE884524}"/>
    <dgm:cxn modelId="{F550385D-7E4E-4019-8D1C-EF9E22EB82EF}" type="presOf" srcId="{A8FCD5FE-94BA-49C3-BD81-ED9D11F6DCBD}" destId="{FF0AD741-36AD-40EB-A1C0-8E34A66EF8CD}" srcOrd="0" destOrd="0" presId="urn:microsoft.com/office/officeart/2018/2/layout/IconVerticalSolidList"/>
    <dgm:cxn modelId="{305D719C-8813-4C0F-8BC1-BC5FAAFEC502}" type="presOf" srcId="{B4581BBE-B0CA-4F43-8277-13D18FE5791B}" destId="{FE19429A-CFA1-4186-A7F5-3DBC1C8D1067}" srcOrd="0" destOrd="0" presId="urn:microsoft.com/office/officeart/2018/2/layout/IconVerticalSolidList"/>
    <dgm:cxn modelId="{BEDA3D73-8E8A-499B-8B05-C4558964807C}" type="presOf" srcId="{3AF70E2A-BC8A-4495-B4CF-F9C4DFCEDFFA}" destId="{BD55416A-20CF-4AA1-8C77-16EA503A7DCA}" srcOrd="0" destOrd="0" presId="urn:microsoft.com/office/officeart/2018/2/layout/IconVerticalSolidList"/>
    <dgm:cxn modelId="{477F069B-DB6B-4ABA-8FEC-61599C43DB9D}" type="presParOf" srcId="{799B4C74-C747-4A9C-91B3-F4EA70631280}" destId="{91540F4B-812E-4CF6-AED8-7C551C74EEBD}" srcOrd="0" destOrd="0" presId="urn:microsoft.com/office/officeart/2018/2/layout/IconVerticalSolidList"/>
    <dgm:cxn modelId="{00620C70-FADA-462B-9DC6-4D55D7977C4A}" type="presParOf" srcId="{91540F4B-812E-4CF6-AED8-7C551C74EEBD}" destId="{FE6E4826-DBA2-4D68-BBCE-62C00CC493BB}" srcOrd="0" destOrd="0" presId="urn:microsoft.com/office/officeart/2018/2/layout/IconVerticalSolidList"/>
    <dgm:cxn modelId="{E98C1B92-0F48-4D09-8E0E-5741D74DD42A}" type="presParOf" srcId="{91540F4B-812E-4CF6-AED8-7C551C74EEBD}" destId="{C0215871-42D2-443B-B229-84757D3A670F}" srcOrd="1" destOrd="0" presId="urn:microsoft.com/office/officeart/2018/2/layout/IconVerticalSolidList"/>
    <dgm:cxn modelId="{AD96E2EF-8D3D-4FA1-BBDF-E1EA772BDE1F}" type="presParOf" srcId="{91540F4B-812E-4CF6-AED8-7C551C74EEBD}" destId="{B900F955-2282-4CEE-87FB-96B540E29AD3}" srcOrd="2" destOrd="0" presId="urn:microsoft.com/office/officeart/2018/2/layout/IconVerticalSolidList"/>
    <dgm:cxn modelId="{B38D4AAF-9D29-4B83-AA98-F2B858F3DE01}" type="presParOf" srcId="{91540F4B-812E-4CF6-AED8-7C551C74EEBD}" destId="{E6599BA6-86A4-4922-83E8-24410B90F549}" srcOrd="3" destOrd="0" presId="urn:microsoft.com/office/officeart/2018/2/layout/IconVerticalSolidList"/>
    <dgm:cxn modelId="{9A0AE7B2-D35F-43F0-9C85-2CE091E3E136}" type="presParOf" srcId="{799B4C74-C747-4A9C-91B3-F4EA70631280}" destId="{5999938E-F026-4735-A55C-1B4CA346ABE7}" srcOrd="1" destOrd="0" presId="urn:microsoft.com/office/officeart/2018/2/layout/IconVerticalSolidList"/>
    <dgm:cxn modelId="{7F465646-1574-42AA-A3BB-2BAF5A33154B}" type="presParOf" srcId="{799B4C74-C747-4A9C-91B3-F4EA70631280}" destId="{8CE44D7D-EE20-4D2E-8FCA-F622C2A08736}" srcOrd="2" destOrd="0" presId="urn:microsoft.com/office/officeart/2018/2/layout/IconVerticalSolidList"/>
    <dgm:cxn modelId="{3F661C9E-52AA-4FE0-839E-0F73E03C5B78}" type="presParOf" srcId="{8CE44D7D-EE20-4D2E-8FCA-F622C2A08736}" destId="{9EC54036-F4AF-40C1-A08B-14715CE87550}" srcOrd="0" destOrd="0" presId="urn:microsoft.com/office/officeart/2018/2/layout/IconVerticalSolidList"/>
    <dgm:cxn modelId="{6668F1D3-9B43-4336-BA42-E4D16FCFE92E}" type="presParOf" srcId="{8CE44D7D-EE20-4D2E-8FCA-F622C2A08736}" destId="{7154DF3E-4A81-4FD4-900E-9EB176C0D732}" srcOrd="1" destOrd="0" presId="urn:microsoft.com/office/officeart/2018/2/layout/IconVerticalSolidList"/>
    <dgm:cxn modelId="{D0171332-889F-4C8A-8B6A-58965035BAA9}" type="presParOf" srcId="{8CE44D7D-EE20-4D2E-8FCA-F622C2A08736}" destId="{93F33F6C-08DD-44CC-B676-EB88F65EAEAE}" srcOrd="2" destOrd="0" presId="urn:microsoft.com/office/officeart/2018/2/layout/IconVerticalSolidList"/>
    <dgm:cxn modelId="{EF34DE65-8666-46CF-BFA4-FF50FF5EA3E5}" type="presParOf" srcId="{8CE44D7D-EE20-4D2E-8FCA-F622C2A08736}" destId="{FE19429A-CFA1-4186-A7F5-3DBC1C8D1067}" srcOrd="3" destOrd="0" presId="urn:microsoft.com/office/officeart/2018/2/layout/IconVerticalSolidList"/>
    <dgm:cxn modelId="{1A96C264-5B58-4FED-AFA3-D1125A079111}" type="presParOf" srcId="{799B4C74-C747-4A9C-91B3-F4EA70631280}" destId="{4167DC9E-B50E-4078-9D50-7DBE70C37ABE}" srcOrd="3" destOrd="0" presId="urn:microsoft.com/office/officeart/2018/2/layout/IconVerticalSolidList"/>
    <dgm:cxn modelId="{FCE1801F-BE12-4D4B-A6AE-D036E3089E3F}" type="presParOf" srcId="{799B4C74-C747-4A9C-91B3-F4EA70631280}" destId="{A0CC0BE0-B46C-488C-9278-1752F9921B74}" srcOrd="4" destOrd="0" presId="urn:microsoft.com/office/officeart/2018/2/layout/IconVerticalSolidList"/>
    <dgm:cxn modelId="{4DB2C5A1-BA84-4C6F-A178-D59ED00C6BF5}" type="presParOf" srcId="{A0CC0BE0-B46C-488C-9278-1752F9921B74}" destId="{CB855DB9-BA52-4CBD-B2B0-F77020EBA45C}" srcOrd="0" destOrd="0" presId="urn:microsoft.com/office/officeart/2018/2/layout/IconVerticalSolidList"/>
    <dgm:cxn modelId="{2E05B065-DB5B-4146-A8DB-258000B8C4BB}" type="presParOf" srcId="{A0CC0BE0-B46C-488C-9278-1752F9921B74}" destId="{64017E56-AA81-47AF-926E-15B633C42093}" srcOrd="1" destOrd="0" presId="urn:microsoft.com/office/officeart/2018/2/layout/IconVerticalSolidList"/>
    <dgm:cxn modelId="{611AF41E-6C60-4398-B96D-6A9CB707F2C4}" type="presParOf" srcId="{A0CC0BE0-B46C-488C-9278-1752F9921B74}" destId="{6CFFC54F-C6B6-48EF-8D96-BD88F965288A}" srcOrd="2" destOrd="0" presId="urn:microsoft.com/office/officeart/2018/2/layout/IconVerticalSolidList"/>
    <dgm:cxn modelId="{3C2FF4CE-9B2D-4D56-8E70-23941C2E42CF}" type="presParOf" srcId="{A0CC0BE0-B46C-488C-9278-1752F9921B74}" destId="{334B31D3-A4DB-41C8-9F2B-BF94D84139B8}" srcOrd="3" destOrd="0" presId="urn:microsoft.com/office/officeart/2018/2/layout/IconVerticalSolidList"/>
    <dgm:cxn modelId="{C6D5987C-F9B3-405D-9C41-7A963D214F57}" type="presParOf" srcId="{799B4C74-C747-4A9C-91B3-F4EA70631280}" destId="{903954AC-F91A-4669-AC4A-3A8520197017}" srcOrd="5" destOrd="0" presId="urn:microsoft.com/office/officeart/2018/2/layout/IconVerticalSolidList"/>
    <dgm:cxn modelId="{C51FBC1A-BFBA-49C8-9298-DD1225D66A55}" type="presParOf" srcId="{799B4C74-C747-4A9C-91B3-F4EA70631280}" destId="{6EDA3B41-2448-4575-830D-A9A01CD4E99E}" srcOrd="6" destOrd="0" presId="urn:microsoft.com/office/officeart/2018/2/layout/IconVerticalSolidList"/>
    <dgm:cxn modelId="{7670EBC3-2CDA-4718-A2CF-7BCCC46E14BC}" type="presParOf" srcId="{6EDA3B41-2448-4575-830D-A9A01CD4E99E}" destId="{18A70507-CAB1-4AFE-B7DD-93A9C2761D16}" srcOrd="0" destOrd="0" presId="urn:microsoft.com/office/officeart/2018/2/layout/IconVerticalSolidList"/>
    <dgm:cxn modelId="{303CE990-3E87-48FB-A2A0-E20590C7F6D7}" type="presParOf" srcId="{6EDA3B41-2448-4575-830D-A9A01CD4E99E}" destId="{FDC4B67B-F251-4DC3-B602-B5C8F377B84E}" srcOrd="1" destOrd="0" presId="urn:microsoft.com/office/officeart/2018/2/layout/IconVerticalSolidList"/>
    <dgm:cxn modelId="{A2611EBB-3640-4D2C-B55A-2AAE60ECF29A}" type="presParOf" srcId="{6EDA3B41-2448-4575-830D-A9A01CD4E99E}" destId="{5AB6F41C-BAF0-4386-993A-DD6F003F58AB}" srcOrd="2" destOrd="0" presId="urn:microsoft.com/office/officeart/2018/2/layout/IconVerticalSolidList"/>
    <dgm:cxn modelId="{0383F639-1159-4C59-84AF-B5F42982DEC4}" type="presParOf" srcId="{6EDA3B41-2448-4575-830D-A9A01CD4E99E}" destId="{FF0AD741-36AD-40EB-A1C0-8E34A66EF8CD}" srcOrd="3" destOrd="0" presId="urn:microsoft.com/office/officeart/2018/2/layout/IconVerticalSolidList"/>
    <dgm:cxn modelId="{55D72964-10D1-4096-AB47-FEC3295B5F57}" type="presParOf" srcId="{799B4C74-C747-4A9C-91B3-F4EA70631280}" destId="{AC4C8B0C-C445-4157-9CB7-0F6D3E7B2B82}" srcOrd="7" destOrd="0" presId="urn:microsoft.com/office/officeart/2018/2/layout/IconVerticalSolidList"/>
    <dgm:cxn modelId="{79D09B3C-5A45-4864-B999-E92EB158DACB}" type="presParOf" srcId="{799B4C74-C747-4A9C-91B3-F4EA70631280}" destId="{7B6E2329-7A74-4740-8B90-164BC6694DC8}" srcOrd="8" destOrd="0" presId="urn:microsoft.com/office/officeart/2018/2/layout/IconVerticalSolidList"/>
    <dgm:cxn modelId="{57262655-C81B-478B-BCC1-FAE60D179F7E}" type="presParOf" srcId="{7B6E2329-7A74-4740-8B90-164BC6694DC8}" destId="{67A4288D-258E-4152-8BC5-63B97F0B091B}" srcOrd="0" destOrd="0" presId="urn:microsoft.com/office/officeart/2018/2/layout/IconVerticalSolidList"/>
    <dgm:cxn modelId="{826A827F-4AF5-4478-8B4F-CF504D6EF405}" type="presParOf" srcId="{7B6E2329-7A74-4740-8B90-164BC6694DC8}" destId="{0BFB0024-FC59-4950-B342-26987B27B34C}" srcOrd="1" destOrd="0" presId="urn:microsoft.com/office/officeart/2018/2/layout/IconVerticalSolidList"/>
    <dgm:cxn modelId="{4649B917-C3B9-4F39-A497-4CCDA3C3065C}" type="presParOf" srcId="{7B6E2329-7A74-4740-8B90-164BC6694DC8}" destId="{254D9DB4-726A-4F1D-B819-361134012935}" srcOrd="2" destOrd="0" presId="urn:microsoft.com/office/officeart/2018/2/layout/IconVerticalSolidList"/>
    <dgm:cxn modelId="{24D28709-A513-4993-BABC-FECBB53BD3DE}" type="presParOf" srcId="{7B6E2329-7A74-4740-8B90-164BC6694DC8}" destId="{5F5705CA-E6D7-4A6A-B47E-2DA01E8DC07D}" srcOrd="3" destOrd="0" presId="urn:microsoft.com/office/officeart/2018/2/layout/IconVerticalSolidList"/>
    <dgm:cxn modelId="{3534C52D-13F5-44B4-8F0D-A7574DCBB0D0}" type="presParOf" srcId="{799B4C74-C747-4A9C-91B3-F4EA70631280}" destId="{74E37C9C-3336-4A1F-B80C-810C7DE83311}" srcOrd="9" destOrd="0" presId="urn:microsoft.com/office/officeart/2018/2/layout/IconVerticalSolidList"/>
    <dgm:cxn modelId="{FC3E081D-DAB3-4671-B90E-E0A5ABE802EA}" type="presParOf" srcId="{799B4C74-C747-4A9C-91B3-F4EA70631280}" destId="{6F92AE1A-0896-445B-BB6C-A91C4638D718}" srcOrd="10" destOrd="0" presId="urn:microsoft.com/office/officeart/2018/2/layout/IconVerticalSolidList"/>
    <dgm:cxn modelId="{B3E621D2-6E5F-460C-86F0-FF2141F175EA}" type="presParOf" srcId="{6F92AE1A-0896-445B-BB6C-A91C4638D718}" destId="{D590D853-BF1F-4EC7-8A1F-E0F13C48C973}" srcOrd="0" destOrd="0" presId="urn:microsoft.com/office/officeart/2018/2/layout/IconVerticalSolidList"/>
    <dgm:cxn modelId="{F6CBE005-D362-4871-9DBA-0BF4D40B3976}" type="presParOf" srcId="{6F92AE1A-0896-445B-BB6C-A91C4638D718}" destId="{AB013A90-B7DC-4F81-888F-029230470D43}" srcOrd="1" destOrd="0" presId="urn:microsoft.com/office/officeart/2018/2/layout/IconVerticalSolidList"/>
    <dgm:cxn modelId="{EFC41817-347D-450C-B540-61BE43640687}" type="presParOf" srcId="{6F92AE1A-0896-445B-BB6C-A91C4638D718}" destId="{D4E35561-E597-4E46-B666-58EA70FFD006}" srcOrd="2" destOrd="0" presId="urn:microsoft.com/office/officeart/2018/2/layout/IconVerticalSolidList"/>
    <dgm:cxn modelId="{493EF5D7-3062-4FEF-9BC7-C0B4DEB2FDD4}" type="presParOf" srcId="{6F92AE1A-0896-445B-BB6C-A91C4638D718}" destId="{BD55416A-20CF-4AA1-8C77-16EA503A7D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86E4DE-EBB7-4051-9669-A39A034CF99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4801EFA-034A-4A6D-B094-BF6C351CC810}">
      <dgm:prSet/>
      <dgm:spPr/>
      <dgm:t>
        <a:bodyPr/>
        <a:lstStyle/>
        <a:p>
          <a:r>
            <a:rPr lang="id-ID"/>
            <a:t>CAPAIAN PEMBELAJARAN</a:t>
          </a:r>
          <a:endParaRPr lang="en-US"/>
        </a:p>
      </dgm:t>
    </dgm:pt>
    <dgm:pt modelId="{D2AB149B-A885-493F-A9D5-D3FD85CCC468}" type="parTrans" cxnId="{9563EF18-2DDB-4CB6-BE98-A21097263452}">
      <dgm:prSet/>
      <dgm:spPr/>
      <dgm:t>
        <a:bodyPr/>
        <a:lstStyle/>
        <a:p>
          <a:endParaRPr lang="en-US"/>
        </a:p>
      </dgm:t>
    </dgm:pt>
    <dgm:pt modelId="{D9184B27-FE6B-493C-B58D-B8060B20FEC2}" type="sibTrans" cxnId="{9563EF18-2DDB-4CB6-BE98-A21097263452}">
      <dgm:prSet/>
      <dgm:spPr/>
      <dgm:t>
        <a:bodyPr/>
        <a:lstStyle/>
        <a:p>
          <a:endParaRPr lang="en-US"/>
        </a:p>
      </dgm:t>
    </dgm:pt>
    <dgm:pt modelId="{46C98719-5932-4E7C-87A2-BD02FE70D288}">
      <dgm:prSet/>
      <dgm:spPr/>
      <dgm:t>
        <a:bodyPr/>
        <a:lstStyle/>
        <a:p>
          <a:r>
            <a:rPr lang="id-ID"/>
            <a:t>AKTIFITAS PEMBELAJARAN</a:t>
          </a:r>
          <a:endParaRPr lang="en-US"/>
        </a:p>
      </dgm:t>
    </dgm:pt>
    <dgm:pt modelId="{4538E330-7622-43AC-BD59-406350DB2C83}" type="parTrans" cxnId="{FA91E3C1-436C-4E0E-8A4F-7CAA7654A48A}">
      <dgm:prSet/>
      <dgm:spPr/>
      <dgm:t>
        <a:bodyPr/>
        <a:lstStyle/>
        <a:p>
          <a:endParaRPr lang="en-US"/>
        </a:p>
      </dgm:t>
    </dgm:pt>
    <dgm:pt modelId="{69662145-D204-45B5-BDC2-E8CE12546F80}" type="sibTrans" cxnId="{FA91E3C1-436C-4E0E-8A4F-7CAA7654A48A}">
      <dgm:prSet/>
      <dgm:spPr/>
      <dgm:t>
        <a:bodyPr/>
        <a:lstStyle/>
        <a:p>
          <a:endParaRPr lang="en-US"/>
        </a:p>
      </dgm:t>
    </dgm:pt>
    <dgm:pt modelId="{730678CC-BCA6-49F9-B44F-25AB597A99FE}">
      <dgm:prSet/>
      <dgm:spPr/>
      <dgm:t>
        <a:bodyPr/>
        <a:lstStyle/>
        <a:p>
          <a:r>
            <a:rPr lang="id-ID"/>
            <a:t>METODE ASESMEN </a:t>
          </a:r>
          <a:endParaRPr lang="en-US"/>
        </a:p>
      </dgm:t>
    </dgm:pt>
    <dgm:pt modelId="{B55CF50E-D73D-49F4-A455-9ED9605E1552}" type="parTrans" cxnId="{51246228-E375-4FCB-9721-36B956164957}">
      <dgm:prSet/>
      <dgm:spPr/>
      <dgm:t>
        <a:bodyPr/>
        <a:lstStyle/>
        <a:p>
          <a:endParaRPr lang="en-US"/>
        </a:p>
      </dgm:t>
    </dgm:pt>
    <dgm:pt modelId="{6E357D85-49A5-4530-876E-48B4AD5E44FF}" type="sibTrans" cxnId="{51246228-E375-4FCB-9721-36B956164957}">
      <dgm:prSet/>
      <dgm:spPr/>
      <dgm:t>
        <a:bodyPr/>
        <a:lstStyle/>
        <a:p>
          <a:endParaRPr lang="en-US"/>
        </a:p>
      </dgm:t>
    </dgm:pt>
    <dgm:pt modelId="{175AF8A8-534A-4D6B-93A4-E424C2514BAB}" type="pres">
      <dgm:prSet presAssocID="{A186E4DE-EBB7-4051-9669-A39A034CF9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DA883C4-6F08-4506-8FDD-EA7F29B3E640}" type="pres">
      <dgm:prSet presAssocID="{F4801EFA-034A-4A6D-B094-BF6C351CC81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1C09809-FA57-4E9E-9F95-C07058830FFF}" type="pres">
      <dgm:prSet presAssocID="{D9184B27-FE6B-493C-B58D-B8060B20FEC2}" presName="spacer" presStyleCnt="0"/>
      <dgm:spPr/>
    </dgm:pt>
    <dgm:pt modelId="{160239E7-FF6C-47CD-B6F6-05E24D1D6700}" type="pres">
      <dgm:prSet presAssocID="{46C98719-5932-4E7C-87A2-BD02FE70D28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4DC65AB-01A2-4399-BBA7-42546D07696F}" type="pres">
      <dgm:prSet presAssocID="{69662145-D204-45B5-BDC2-E8CE12546F80}" presName="spacer" presStyleCnt="0"/>
      <dgm:spPr/>
    </dgm:pt>
    <dgm:pt modelId="{360AD4D2-928B-441C-BDE3-ABF34B90DEFB}" type="pres">
      <dgm:prSet presAssocID="{730678CC-BCA6-49F9-B44F-25AB597A99F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D448DC19-3308-4AC6-864E-B90FE6BF4746}" type="presOf" srcId="{46C98719-5932-4E7C-87A2-BD02FE70D288}" destId="{160239E7-FF6C-47CD-B6F6-05E24D1D6700}" srcOrd="0" destOrd="0" presId="urn:microsoft.com/office/officeart/2005/8/layout/vList2"/>
    <dgm:cxn modelId="{8A0218E9-0AA3-4DA3-8718-E3FDCA6A1873}" type="presOf" srcId="{F4801EFA-034A-4A6D-B094-BF6C351CC810}" destId="{8DA883C4-6F08-4506-8FDD-EA7F29B3E640}" srcOrd="0" destOrd="0" presId="urn:microsoft.com/office/officeart/2005/8/layout/vList2"/>
    <dgm:cxn modelId="{FA91E3C1-436C-4E0E-8A4F-7CAA7654A48A}" srcId="{A186E4DE-EBB7-4051-9669-A39A034CF99E}" destId="{46C98719-5932-4E7C-87A2-BD02FE70D288}" srcOrd="1" destOrd="0" parTransId="{4538E330-7622-43AC-BD59-406350DB2C83}" sibTransId="{69662145-D204-45B5-BDC2-E8CE12546F80}"/>
    <dgm:cxn modelId="{79966391-50B1-4C38-B163-F54A965806FC}" type="presOf" srcId="{730678CC-BCA6-49F9-B44F-25AB597A99FE}" destId="{360AD4D2-928B-441C-BDE3-ABF34B90DEFB}" srcOrd="0" destOrd="0" presId="urn:microsoft.com/office/officeart/2005/8/layout/vList2"/>
    <dgm:cxn modelId="{51246228-E375-4FCB-9721-36B956164957}" srcId="{A186E4DE-EBB7-4051-9669-A39A034CF99E}" destId="{730678CC-BCA6-49F9-B44F-25AB597A99FE}" srcOrd="2" destOrd="0" parTransId="{B55CF50E-D73D-49F4-A455-9ED9605E1552}" sibTransId="{6E357D85-49A5-4530-876E-48B4AD5E44FF}"/>
    <dgm:cxn modelId="{9563EF18-2DDB-4CB6-BE98-A21097263452}" srcId="{A186E4DE-EBB7-4051-9669-A39A034CF99E}" destId="{F4801EFA-034A-4A6D-B094-BF6C351CC810}" srcOrd="0" destOrd="0" parTransId="{D2AB149B-A885-493F-A9D5-D3FD85CCC468}" sibTransId="{D9184B27-FE6B-493C-B58D-B8060B20FEC2}"/>
    <dgm:cxn modelId="{283DD426-0A61-4FDF-B388-DA031A502FC0}" type="presOf" srcId="{A186E4DE-EBB7-4051-9669-A39A034CF99E}" destId="{175AF8A8-534A-4D6B-93A4-E424C2514BAB}" srcOrd="0" destOrd="0" presId="urn:microsoft.com/office/officeart/2005/8/layout/vList2"/>
    <dgm:cxn modelId="{F5D5BDCC-71F1-40FB-BCC3-372F98639589}" type="presParOf" srcId="{175AF8A8-534A-4D6B-93A4-E424C2514BAB}" destId="{8DA883C4-6F08-4506-8FDD-EA7F29B3E640}" srcOrd="0" destOrd="0" presId="urn:microsoft.com/office/officeart/2005/8/layout/vList2"/>
    <dgm:cxn modelId="{62A6A172-F765-4BCE-9A3E-92107D1211B2}" type="presParOf" srcId="{175AF8A8-534A-4D6B-93A4-E424C2514BAB}" destId="{71C09809-FA57-4E9E-9F95-C07058830FFF}" srcOrd="1" destOrd="0" presId="urn:microsoft.com/office/officeart/2005/8/layout/vList2"/>
    <dgm:cxn modelId="{3597998F-8B04-43CD-A737-85CCEB2D72B9}" type="presParOf" srcId="{175AF8A8-534A-4D6B-93A4-E424C2514BAB}" destId="{160239E7-FF6C-47CD-B6F6-05E24D1D6700}" srcOrd="2" destOrd="0" presId="urn:microsoft.com/office/officeart/2005/8/layout/vList2"/>
    <dgm:cxn modelId="{D0AB5226-3F4B-4451-AA55-B1FC71DD80A5}" type="presParOf" srcId="{175AF8A8-534A-4D6B-93A4-E424C2514BAB}" destId="{64DC65AB-01A2-4399-BBA7-42546D07696F}" srcOrd="3" destOrd="0" presId="urn:microsoft.com/office/officeart/2005/8/layout/vList2"/>
    <dgm:cxn modelId="{C73F7A91-BA6F-4C6F-94EF-9E0BAD8649B5}" type="presParOf" srcId="{175AF8A8-534A-4D6B-93A4-E424C2514BAB}" destId="{360AD4D2-928B-441C-BDE3-ABF34B90DEF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D48F80-F115-5D4B-93DE-75D094EB24F3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6920B3-7533-354B-A323-11E03964873D}">
      <dgm:prSet phldrT="[Text]" custT="1"/>
      <dgm:spPr>
        <a:solidFill>
          <a:srgbClr val="FDCC91"/>
        </a:solidFill>
      </dgm:spPr>
      <dgm:t>
        <a:bodyPr/>
        <a:lstStyle/>
        <a:p>
          <a:r>
            <a:rPr lang="en-US" sz="2000" b="1" dirty="0" smtClean="0">
              <a:solidFill>
                <a:srgbClr val="1E5060"/>
              </a:solidFill>
            </a:rPr>
            <a:t>LITERASI</a:t>
          </a:r>
          <a:endParaRPr lang="id-ID" sz="2000" b="1" dirty="0" smtClean="0">
            <a:solidFill>
              <a:srgbClr val="1E5060"/>
            </a:solidFill>
          </a:endParaRPr>
        </a:p>
        <a:p>
          <a:r>
            <a:rPr lang="id-ID" sz="2000" b="1" dirty="0" smtClean="0">
              <a:solidFill>
                <a:srgbClr val="1E5060"/>
              </a:solidFill>
            </a:rPr>
            <a:t>kemampuan </a:t>
          </a:r>
          <a:r>
            <a:rPr lang="id-ID" sz="2000" b="1" dirty="0">
              <a:solidFill>
                <a:srgbClr val="1E5060"/>
              </a:solidFill>
            </a:rPr>
            <a:t>memahami suatu bacaan dan memahami konsep dibalik kata-kata</a:t>
          </a:r>
          <a:endParaRPr lang="en-US" sz="2000" b="1" dirty="0">
            <a:solidFill>
              <a:srgbClr val="1E5060"/>
            </a:solidFill>
          </a:endParaRPr>
        </a:p>
      </dgm:t>
    </dgm:pt>
    <dgm:pt modelId="{8B2F9C75-1E47-F94C-8114-932EFE3E406B}" type="parTrans" cxnId="{AB9616AB-1E97-9B4F-AE22-520DCC571FE3}">
      <dgm:prSet/>
      <dgm:spPr/>
      <dgm:t>
        <a:bodyPr/>
        <a:lstStyle/>
        <a:p>
          <a:endParaRPr lang="en-US"/>
        </a:p>
      </dgm:t>
    </dgm:pt>
    <dgm:pt modelId="{DA94BBD9-6BB6-AA46-B04D-30EE9A146719}" type="sibTrans" cxnId="{AB9616AB-1E97-9B4F-AE22-520DCC571FE3}">
      <dgm:prSet/>
      <dgm:spPr/>
      <dgm:t>
        <a:bodyPr/>
        <a:lstStyle/>
        <a:p>
          <a:endParaRPr lang="en-US"/>
        </a:p>
      </dgm:t>
    </dgm:pt>
    <dgm:pt modelId="{A42E249F-5C53-4842-A716-2C15D3F0F341}">
      <dgm:prSet phldrT="[Text]" custT="1"/>
      <dgm:spPr/>
      <dgm:t>
        <a:bodyPr/>
        <a:lstStyle/>
        <a:p>
          <a:r>
            <a:rPr lang="en-US" sz="2000" dirty="0" err="1">
              <a:solidFill>
                <a:schemeClr val="tx1"/>
              </a:solidFill>
            </a:rPr>
            <a:t>Mencari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informasi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dalam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teks</a:t>
          </a:r>
          <a:endParaRPr lang="en-US" sz="2000" dirty="0">
            <a:solidFill>
              <a:schemeClr val="tx1"/>
            </a:solidFill>
          </a:endParaRPr>
        </a:p>
      </dgm:t>
    </dgm:pt>
    <dgm:pt modelId="{A5C8569F-CE50-BC49-83E9-8F2B5D39F1B8}" type="parTrans" cxnId="{C5D127B5-B89C-6043-9451-B6273B1A1327}">
      <dgm:prSet/>
      <dgm:spPr/>
      <dgm:t>
        <a:bodyPr/>
        <a:lstStyle/>
        <a:p>
          <a:endParaRPr lang="en-US"/>
        </a:p>
      </dgm:t>
    </dgm:pt>
    <dgm:pt modelId="{C6814460-5E5A-514A-9C69-F430F10A8501}" type="sibTrans" cxnId="{C5D127B5-B89C-6043-9451-B6273B1A1327}">
      <dgm:prSet/>
      <dgm:spPr/>
      <dgm:t>
        <a:bodyPr/>
        <a:lstStyle/>
        <a:p>
          <a:endParaRPr lang="en-US"/>
        </a:p>
      </dgm:t>
    </dgm:pt>
    <dgm:pt modelId="{EAF1E695-2C33-8F45-A14F-D623124AA9B6}">
      <dgm:prSet phldrT="[Text]" custT="1"/>
      <dgm:spPr>
        <a:solidFill>
          <a:srgbClr val="FDCC91"/>
        </a:solidFill>
        <a:effectLst>
          <a:outerShdw blurRad="508000" dist="23000" dir="1026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2000" b="1" dirty="0">
              <a:solidFill>
                <a:srgbClr val="1E5060"/>
              </a:solidFill>
            </a:rPr>
            <a:t>NUMERASI</a:t>
          </a:r>
        </a:p>
        <a:p>
          <a:r>
            <a:rPr lang="id-ID" sz="2000" b="1" dirty="0">
              <a:solidFill>
                <a:srgbClr val="1E5060"/>
              </a:solidFill>
            </a:rPr>
            <a:t>kemampuan menyelesaikan masalah dengan nalar matematika</a:t>
          </a:r>
          <a:endParaRPr lang="en-US" sz="2000" b="1" dirty="0">
            <a:solidFill>
              <a:srgbClr val="1E5060"/>
            </a:solidFill>
          </a:endParaRPr>
        </a:p>
      </dgm:t>
    </dgm:pt>
    <dgm:pt modelId="{E7A7A6E3-8138-B64B-AC5F-0D8393F70C10}" type="parTrans" cxnId="{58F4CC4B-4F29-E54D-82E7-083F3BCCF7F8}">
      <dgm:prSet/>
      <dgm:spPr/>
      <dgm:t>
        <a:bodyPr/>
        <a:lstStyle/>
        <a:p>
          <a:endParaRPr lang="en-US"/>
        </a:p>
      </dgm:t>
    </dgm:pt>
    <dgm:pt modelId="{6FD11751-41FD-2640-8201-FB1C7E6CA187}" type="sibTrans" cxnId="{58F4CC4B-4F29-E54D-82E7-083F3BCCF7F8}">
      <dgm:prSet/>
      <dgm:spPr/>
      <dgm:t>
        <a:bodyPr/>
        <a:lstStyle/>
        <a:p>
          <a:endParaRPr lang="en-US"/>
        </a:p>
      </dgm:t>
    </dgm:pt>
    <dgm:pt modelId="{88902436-BCEF-C84D-8159-DB2F90F5D98F}">
      <dgm:prSet phldrT="[Text]" custT="1"/>
      <dgm:spPr/>
      <dgm:t>
        <a:bodyPr/>
        <a:lstStyle/>
        <a:p>
          <a:r>
            <a:rPr lang="id-ID" sz="2000" dirty="0">
              <a:solidFill>
                <a:schemeClr val="tx1"/>
              </a:solidFill>
            </a:rPr>
            <a:t>Pemahaman konsep</a:t>
          </a:r>
          <a:endParaRPr lang="en-US" sz="2000" dirty="0">
            <a:solidFill>
              <a:schemeClr val="tx1"/>
            </a:solidFill>
          </a:endParaRPr>
        </a:p>
      </dgm:t>
    </dgm:pt>
    <dgm:pt modelId="{7DF70F49-75F2-2F46-8F6A-C4B22BE96F44}" type="parTrans" cxnId="{41A899FD-179C-3443-A85B-E3B5E7AF34A4}">
      <dgm:prSet/>
      <dgm:spPr/>
      <dgm:t>
        <a:bodyPr/>
        <a:lstStyle/>
        <a:p>
          <a:endParaRPr lang="en-US"/>
        </a:p>
      </dgm:t>
    </dgm:pt>
    <dgm:pt modelId="{0908002F-C823-F24A-ACF9-068F9B26A3EB}" type="sibTrans" cxnId="{41A899FD-179C-3443-A85B-E3B5E7AF34A4}">
      <dgm:prSet/>
      <dgm:spPr/>
      <dgm:t>
        <a:bodyPr/>
        <a:lstStyle/>
        <a:p>
          <a:endParaRPr lang="en-US"/>
        </a:p>
      </dgm:t>
    </dgm:pt>
    <dgm:pt modelId="{CBAE4C36-B039-844F-9ED5-BBE3B75B4559}">
      <dgm:prSet phldrT="[Text]" custT="1"/>
      <dgm:spPr/>
      <dgm:t>
        <a:bodyPr/>
        <a:lstStyle/>
        <a:p>
          <a:r>
            <a:rPr lang="id-ID" sz="2000" dirty="0">
              <a:solidFill>
                <a:schemeClr val="tx1"/>
              </a:solidFill>
            </a:rPr>
            <a:t>Memahami/ menginterpretasi teks</a:t>
          </a:r>
          <a:endParaRPr lang="en-US" sz="2000" dirty="0">
            <a:solidFill>
              <a:schemeClr val="tx1"/>
            </a:solidFill>
          </a:endParaRPr>
        </a:p>
      </dgm:t>
    </dgm:pt>
    <dgm:pt modelId="{EECBC2EE-D8BD-6D4A-B0D6-E9EB234993FF}" type="parTrans" cxnId="{75F30F11-CAE3-674F-BD1D-57A95EA5DBC1}">
      <dgm:prSet/>
      <dgm:spPr/>
      <dgm:t>
        <a:bodyPr/>
        <a:lstStyle/>
        <a:p>
          <a:endParaRPr lang="en-US"/>
        </a:p>
      </dgm:t>
    </dgm:pt>
    <dgm:pt modelId="{06426B83-3750-D64F-9EB3-EF906F7D79CD}" type="sibTrans" cxnId="{75F30F11-CAE3-674F-BD1D-57A95EA5DBC1}">
      <dgm:prSet/>
      <dgm:spPr/>
      <dgm:t>
        <a:bodyPr/>
        <a:lstStyle/>
        <a:p>
          <a:endParaRPr lang="en-US"/>
        </a:p>
      </dgm:t>
    </dgm:pt>
    <dgm:pt modelId="{9CD4E287-992F-624D-BF15-48858FAE509B}">
      <dgm:prSet phldrT="[Text]" custT="1"/>
      <dgm:spPr/>
      <dgm:t>
        <a:bodyPr/>
        <a:lstStyle/>
        <a:p>
          <a:r>
            <a:rPr lang="id-ID" sz="2000" dirty="0">
              <a:solidFill>
                <a:schemeClr val="tx1"/>
              </a:solidFill>
            </a:rPr>
            <a:t>Mengevaluasi dan merefleksi teks</a:t>
          </a:r>
          <a:endParaRPr lang="en-US" sz="2000" dirty="0">
            <a:solidFill>
              <a:schemeClr val="tx1"/>
            </a:solidFill>
          </a:endParaRPr>
        </a:p>
      </dgm:t>
    </dgm:pt>
    <dgm:pt modelId="{18BAAC32-336F-F841-B3E0-74CF8FA9524B}" type="parTrans" cxnId="{C7297E97-3312-E04C-A63F-1DBF03BB187E}">
      <dgm:prSet/>
      <dgm:spPr/>
      <dgm:t>
        <a:bodyPr/>
        <a:lstStyle/>
        <a:p>
          <a:endParaRPr lang="en-US"/>
        </a:p>
      </dgm:t>
    </dgm:pt>
    <dgm:pt modelId="{FCEC73DE-3B10-494B-BBFC-310A35FE4439}" type="sibTrans" cxnId="{C7297E97-3312-E04C-A63F-1DBF03BB187E}">
      <dgm:prSet/>
      <dgm:spPr/>
      <dgm:t>
        <a:bodyPr/>
        <a:lstStyle/>
        <a:p>
          <a:endParaRPr lang="en-US"/>
        </a:p>
      </dgm:t>
    </dgm:pt>
    <dgm:pt modelId="{78A6FE67-9DC6-284C-90EA-4A49D2C6E08A}">
      <dgm:prSet phldrT="[Text]" custT="1"/>
      <dgm:spPr/>
      <dgm:t>
        <a:bodyPr/>
        <a:lstStyle/>
        <a:p>
          <a:r>
            <a:rPr lang="id-ID" sz="2000" dirty="0">
              <a:solidFill>
                <a:schemeClr val="tx1"/>
              </a:solidFill>
            </a:rPr>
            <a:t>Aplikasi konsep</a:t>
          </a:r>
          <a:endParaRPr lang="en-US" sz="2000" dirty="0">
            <a:solidFill>
              <a:schemeClr val="tx1"/>
            </a:solidFill>
          </a:endParaRPr>
        </a:p>
      </dgm:t>
    </dgm:pt>
    <dgm:pt modelId="{B53F7688-3511-8344-AD76-012012246547}" type="parTrans" cxnId="{32740C79-633C-C749-91C0-D178A00A9418}">
      <dgm:prSet/>
      <dgm:spPr/>
      <dgm:t>
        <a:bodyPr/>
        <a:lstStyle/>
        <a:p>
          <a:endParaRPr lang="en-US"/>
        </a:p>
      </dgm:t>
    </dgm:pt>
    <dgm:pt modelId="{6A5FD519-1ECD-0449-8DE4-FB0E57771079}" type="sibTrans" cxnId="{32740C79-633C-C749-91C0-D178A00A9418}">
      <dgm:prSet/>
      <dgm:spPr/>
      <dgm:t>
        <a:bodyPr/>
        <a:lstStyle/>
        <a:p>
          <a:endParaRPr lang="en-US"/>
        </a:p>
      </dgm:t>
    </dgm:pt>
    <dgm:pt modelId="{DD46F4AC-A9AB-0341-9FA4-0A3A93FA74B3}">
      <dgm:prSet phldrT="[Text]" custT="1"/>
      <dgm:spPr/>
      <dgm:t>
        <a:bodyPr/>
        <a:lstStyle/>
        <a:p>
          <a:r>
            <a:rPr lang="id-ID" sz="2000" dirty="0">
              <a:solidFill>
                <a:schemeClr val="tx1"/>
              </a:solidFill>
            </a:rPr>
            <a:t>Penalaran konsep</a:t>
          </a:r>
          <a:endParaRPr lang="en-US" sz="2000" dirty="0">
            <a:solidFill>
              <a:schemeClr val="tx1"/>
            </a:solidFill>
          </a:endParaRPr>
        </a:p>
      </dgm:t>
    </dgm:pt>
    <dgm:pt modelId="{E7905C60-EC33-5F42-8721-158A17D4DACD}" type="parTrans" cxnId="{D6B6BF5D-96B1-6F45-8F5B-7D14CB48CB4E}">
      <dgm:prSet/>
      <dgm:spPr/>
      <dgm:t>
        <a:bodyPr/>
        <a:lstStyle/>
        <a:p>
          <a:endParaRPr lang="en-US"/>
        </a:p>
      </dgm:t>
    </dgm:pt>
    <dgm:pt modelId="{F1A64290-7CA9-4340-9C42-C66C20D2E6CF}" type="sibTrans" cxnId="{D6B6BF5D-96B1-6F45-8F5B-7D14CB48CB4E}">
      <dgm:prSet/>
      <dgm:spPr/>
      <dgm:t>
        <a:bodyPr/>
        <a:lstStyle/>
        <a:p>
          <a:endParaRPr lang="en-US"/>
        </a:p>
      </dgm:t>
    </dgm:pt>
    <dgm:pt modelId="{825F9C82-EB05-CE45-A68F-53AA6CE35FF2}" type="pres">
      <dgm:prSet presAssocID="{02D48F80-F115-5D4B-93DE-75D094EB24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D303DCF5-22B1-384F-9B29-EE56D3D7303B}" type="pres">
      <dgm:prSet presAssocID="{E56920B3-7533-354B-A323-11E03964873D}" presName="parentText" presStyleLbl="node1" presStyleIdx="0" presStyleCnt="2" custLinFactNeighborX="-98061" custLinFactNeighborY="-11641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32E7E66-6895-2441-B19C-EDF9D490D405}" type="pres">
      <dgm:prSet presAssocID="{E56920B3-7533-354B-A323-11E03964873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961C88F-C786-8840-B087-A56F62A598E4}" type="pres">
      <dgm:prSet presAssocID="{EAF1E695-2C33-8F45-A14F-D623124AA9B6}" presName="parentText" presStyleLbl="node1" presStyleIdx="1" presStyleCnt="2" custScaleY="92831" custLinFactNeighborX="-1028" custLinFactNeighborY="14410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89DD00D-7013-7F46-B7CD-12101092BAB2}" type="pres">
      <dgm:prSet presAssocID="{EAF1E695-2C33-8F45-A14F-D623124AA9B6}" presName="childText" presStyleLbl="revTx" presStyleIdx="1" presStyleCnt="2" custLinFactNeighborX="-2962" custLinFactNeighborY="1853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B9616AB-1E97-9B4F-AE22-520DCC571FE3}" srcId="{02D48F80-F115-5D4B-93DE-75D094EB24F3}" destId="{E56920B3-7533-354B-A323-11E03964873D}" srcOrd="0" destOrd="0" parTransId="{8B2F9C75-1E47-F94C-8114-932EFE3E406B}" sibTransId="{DA94BBD9-6BB6-AA46-B04D-30EE9A146719}"/>
    <dgm:cxn modelId="{C5D127B5-B89C-6043-9451-B6273B1A1327}" srcId="{E56920B3-7533-354B-A323-11E03964873D}" destId="{A42E249F-5C53-4842-A716-2C15D3F0F341}" srcOrd="0" destOrd="0" parTransId="{A5C8569F-CE50-BC49-83E9-8F2B5D39F1B8}" sibTransId="{C6814460-5E5A-514A-9C69-F430F10A8501}"/>
    <dgm:cxn modelId="{32CA44A7-9A96-49FA-A87E-E0006F9ADDCC}" type="presOf" srcId="{88902436-BCEF-C84D-8159-DB2F90F5D98F}" destId="{F89DD00D-7013-7F46-B7CD-12101092BAB2}" srcOrd="0" destOrd="0" presId="urn:microsoft.com/office/officeart/2005/8/layout/vList2"/>
    <dgm:cxn modelId="{1A95E19E-1ED5-4B85-8087-8010DE936BDA}" type="presOf" srcId="{02D48F80-F115-5D4B-93DE-75D094EB24F3}" destId="{825F9C82-EB05-CE45-A68F-53AA6CE35FF2}" srcOrd="0" destOrd="0" presId="urn:microsoft.com/office/officeart/2005/8/layout/vList2"/>
    <dgm:cxn modelId="{4C1D20DF-89DE-405D-981E-C8CBB3D570B4}" type="presOf" srcId="{78A6FE67-9DC6-284C-90EA-4A49D2C6E08A}" destId="{F89DD00D-7013-7F46-B7CD-12101092BAB2}" srcOrd="0" destOrd="1" presId="urn:microsoft.com/office/officeart/2005/8/layout/vList2"/>
    <dgm:cxn modelId="{41A899FD-179C-3443-A85B-E3B5E7AF34A4}" srcId="{EAF1E695-2C33-8F45-A14F-D623124AA9B6}" destId="{88902436-BCEF-C84D-8159-DB2F90F5D98F}" srcOrd="0" destOrd="0" parTransId="{7DF70F49-75F2-2F46-8F6A-C4B22BE96F44}" sibTransId="{0908002F-C823-F24A-ACF9-068F9B26A3EB}"/>
    <dgm:cxn modelId="{8ABB51E8-1D14-4B36-A3DA-ED335F263293}" type="presOf" srcId="{9CD4E287-992F-624D-BF15-48858FAE509B}" destId="{D32E7E66-6895-2441-B19C-EDF9D490D405}" srcOrd="0" destOrd="2" presId="urn:microsoft.com/office/officeart/2005/8/layout/vList2"/>
    <dgm:cxn modelId="{D6B6BF5D-96B1-6F45-8F5B-7D14CB48CB4E}" srcId="{EAF1E695-2C33-8F45-A14F-D623124AA9B6}" destId="{DD46F4AC-A9AB-0341-9FA4-0A3A93FA74B3}" srcOrd="2" destOrd="0" parTransId="{E7905C60-EC33-5F42-8721-158A17D4DACD}" sibTransId="{F1A64290-7CA9-4340-9C42-C66C20D2E6CF}"/>
    <dgm:cxn modelId="{C7297E97-3312-E04C-A63F-1DBF03BB187E}" srcId="{E56920B3-7533-354B-A323-11E03964873D}" destId="{9CD4E287-992F-624D-BF15-48858FAE509B}" srcOrd="2" destOrd="0" parTransId="{18BAAC32-336F-F841-B3E0-74CF8FA9524B}" sibTransId="{FCEC73DE-3B10-494B-BBFC-310A35FE4439}"/>
    <dgm:cxn modelId="{A98A542A-FEE8-46A6-8295-AD597A63CFFC}" type="presOf" srcId="{DD46F4AC-A9AB-0341-9FA4-0A3A93FA74B3}" destId="{F89DD00D-7013-7F46-B7CD-12101092BAB2}" srcOrd="0" destOrd="2" presId="urn:microsoft.com/office/officeart/2005/8/layout/vList2"/>
    <dgm:cxn modelId="{75F30F11-CAE3-674F-BD1D-57A95EA5DBC1}" srcId="{E56920B3-7533-354B-A323-11E03964873D}" destId="{CBAE4C36-B039-844F-9ED5-BBE3B75B4559}" srcOrd="1" destOrd="0" parTransId="{EECBC2EE-D8BD-6D4A-B0D6-E9EB234993FF}" sibTransId="{06426B83-3750-D64F-9EB3-EF906F7D79CD}"/>
    <dgm:cxn modelId="{A94A7314-59AB-4723-AE95-0886D25E22EF}" type="presOf" srcId="{E56920B3-7533-354B-A323-11E03964873D}" destId="{D303DCF5-22B1-384F-9B29-EE56D3D7303B}" srcOrd="0" destOrd="0" presId="urn:microsoft.com/office/officeart/2005/8/layout/vList2"/>
    <dgm:cxn modelId="{58F4CC4B-4F29-E54D-82E7-083F3BCCF7F8}" srcId="{02D48F80-F115-5D4B-93DE-75D094EB24F3}" destId="{EAF1E695-2C33-8F45-A14F-D623124AA9B6}" srcOrd="1" destOrd="0" parTransId="{E7A7A6E3-8138-B64B-AC5F-0D8393F70C10}" sibTransId="{6FD11751-41FD-2640-8201-FB1C7E6CA187}"/>
    <dgm:cxn modelId="{74C608B2-D174-46AA-8689-097E25701467}" type="presOf" srcId="{EAF1E695-2C33-8F45-A14F-D623124AA9B6}" destId="{D961C88F-C786-8840-B087-A56F62A598E4}" srcOrd="0" destOrd="0" presId="urn:microsoft.com/office/officeart/2005/8/layout/vList2"/>
    <dgm:cxn modelId="{69FACAE3-9C15-4645-8A0C-9541601B3DFF}" type="presOf" srcId="{CBAE4C36-B039-844F-9ED5-BBE3B75B4559}" destId="{D32E7E66-6895-2441-B19C-EDF9D490D405}" srcOrd="0" destOrd="1" presId="urn:microsoft.com/office/officeart/2005/8/layout/vList2"/>
    <dgm:cxn modelId="{77FEB23F-E3AD-433B-831E-E4F0D96474C3}" type="presOf" srcId="{A42E249F-5C53-4842-A716-2C15D3F0F341}" destId="{D32E7E66-6895-2441-B19C-EDF9D490D405}" srcOrd="0" destOrd="0" presId="urn:microsoft.com/office/officeart/2005/8/layout/vList2"/>
    <dgm:cxn modelId="{32740C79-633C-C749-91C0-D178A00A9418}" srcId="{EAF1E695-2C33-8F45-A14F-D623124AA9B6}" destId="{78A6FE67-9DC6-284C-90EA-4A49D2C6E08A}" srcOrd="1" destOrd="0" parTransId="{B53F7688-3511-8344-AD76-012012246547}" sibTransId="{6A5FD519-1ECD-0449-8DE4-FB0E57771079}"/>
    <dgm:cxn modelId="{F5F3519C-19D6-4FAA-ABDA-074CABDD3D84}" type="presParOf" srcId="{825F9C82-EB05-CE45-A68F-53AA6CE35FF2}" destId="{D303DCF5-22B1-384F-9B29-EE56D3D7303B}" srcOrd="0" destOrd="0" presId="urn:microsoft.com/office/officeart/2005/8/layout/vList2"/>
    <dgm:cxn modelId="{198B90F7-83EA-46A7-B424-0B051F23957C}" type="presParOf" srcId="{825F9C82-EB05-CE45-A68F-53AA6CE35FF2}" destId="{D32E7E66-6895-2441-B19C-EDF9D490D405}" srcOrd="1" destOrd="0" presId="urn:microsoft.com/office/officeart/2005/8/layout/vList2"/>
    <dgm:cxn modelId="{67457B7B-2512-466F-93FE-EE6C06225C2B}" type="presParOf" srcId="{825F9C82-EB05-CE45-A68F-53AA6CE35FF2}" destId="{D961C88F-C786-8840-B087-A56F62A598E4}" srcOrd="2" destOrd="0" presId="urn:microsoft.com/office/officeart/2005/8/layout/vList2"/>
    <dgm:cxn modelId="{6C0AF907-E861-49EC-BA0B-349AD74AA343}" type="presParOf" srcId="{825F9C82-EB05-CE45-A68F-53AA6CE35FF2}" destId="{F89DD00D-7013-7F46-B7CD-12101092BAB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EE23C8-3B72-984C-BFBF-4897805C0227}" type="doc">
      <dgm:prSet loTypeId="urn:microsoft.com/office/officeart/2005/8/layout/hierarchy2" loCatId="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A302711-B7F7-1C48-8508-8BCCE0860A85}">
      <dgm:prSet phldrT="[Text]" custT="1"/>
      <dgm:spPr>
        <a:solidFill>
          <a:srgbClr val="305049"/>
        </a:solidFill>
      </dgm:spPr>
      <dgm:t>
        <a:bodyPr/>
        <a:lstStyle/>
        <a:p>
          <a:r>
            <a:rPr lang="en-US" sz="2800" dirty="0" err="1"/>
            <a:t>Keuntungan</a:t>
          </a:r>
          <a:endParaRPr lang="en-US" sz="2800" dirty="0"/>
        </a:p>
      </dgm:t>
    </dgm:pt>
    <dgm:pt modelId="{C76EB5C0-9B69-1C4D-8C2C-D61800CF6269}" type="parTrans" cxnId="{5323E083-3FAE-0245-8406-1B44D25A1DBA}">
      <dgm:prSet/>
      <dgm:spPr/>
      <dgm:t>
        <a:bodyPr/>
        <a:lstStyle/>
        <a:p>
          <a:endParaRPr lang="en-US"/>
        </a:p>
      </dgm:t>
    </dgm:pt>
    <dgm:pt modelId="{CA18E6A3-1F14-1E4D-8EA5-7082CB005E68}" type="sibTrans" cxnId="{5323E083-3FAE-0245-8406-1B44D25A1DBA}">
      <dgm:prSet/>
      <dgm:spPr/>
      <dgm:t>
        <a:bodyPr/>
        <a:lstStyle/>
        <a:p>
          <a:endParaRPr lang="en-US"/>
        </a:p>
      </dgm:t>
    </dgm:pt>
    <dgm:pt modelId="{960822E6-E670-EA4C-8FC8-24583FCCBB12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id-ID" sz="2000" dirty="0">
              <a:solidFill>
                <a:schemeClr val="tx1">
                  <a:lumMod val="85000"/>
                  <a:lumOff val="15000"/>
                </a:schemeClr>
              </a:solidFill>
            </a:rPr>
            <a:t>Dapat berfungsi formatif, yaitu sebagai </a:t>
          </a:r>
          <a:r>
            <a:rPr lang="id-ID" sz="2000" i="1" dirty="0" err="1">
              <a:solidFill>
                <a:schemeClr val="tx1">
                  <a:lumMod val="85000"/>
                  <a:lumOff val="15000"/>
                </a:schemeClr>
              </a:solidFill>
            </a:rPr>
            <a:t>feedback</a:t>
          </a:r>
          <a:r>
            <a:rPr lang="id-ID" sz="2000" dirty="0">
              <a:solidFill>
                <a:schemeClr val="tx1">
                  <a:lumMod val="85000"/>
                  <a:lumOff val="15000"/>
                </a:schemeClr>
              </a:solidFill>
            </a:rPr>
            <a:t> bagi sekolah untuk memperbaiki pembelajarannya</a:t>
          </a:r>
          <a:endParaRPr lang="en-US" sz="20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3A10E2C-4E55-5B44-96EE-47B897B08664}" type="parTrans" cxnId="{ADB46A56-43E7-594A-9005-73BB36A6DF67}">
      <dgm:prSet/>
      <dgm:spPr/>
      <dgm:t>
        <a:bodyPr/>
        <a:lstStyle/>
        <a:p>
          <a:endParaRPr lang="en-US"/>
        </a:p>
      </dgm:t>
    </dgm:pt>
    <dgm:pt modelId="{81A79C35-9462-1F4D-8919-E0FA38B20281}" type="sibTrans" cxnId="{ADB46A56-43E7-594A-9005-73BB36A6DF67}">
      <dgm:prSet/>
      <dgm:spPr/>
      <dgm:t>
        <a:bodyPr/>
        <a:lstStyle/>
        <a:p>
          <a:endParaRPr lang="en-US"/>
        </a:p>
      </dgm:t>
    </dgm:pt>
    <dgm:pt modelId="{4260C388-AD02-0F43-96FA-2C157F264B7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id-ID" sz="2000" dirty="0">
              <a:solidFill>
                <a:schemeClr val="tx1">
                  <a:lumMod val="85000"/>
                  <a:lumOff val="15000"/>
                </a:schemeClr>
              </a:solidFill>
            </a:rPr>
            <a:t>Tidak digunakan sebagai alat seleksi untuk memasuki jenjang selanjutnya</a:t>
          </a:r>
          <a:endParaRPr lang="en-US" sz="20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1863F6F3-6451-8D46-9F3C-B25746125934}" type="parTrans" cxnId="{D7055051-8941-8549-A16F-0F451F4934E1}">
      <dgm:prSet/>
      <dgm:spPr/>
      <dgm:t>
        <a:bodyPr/>
        <a:lstStyle/>
        <a:p>
          <a:endParaRPr lang="en-US"/>
        </a:p>
      </dgm:t>
    </dgm:pt>
    <dgm:pt modelId="{2B3D8DE2-6546-1344-BD6E-5E3BD9513DB5}" type="sibTrans" cxnId="{D7055051-8941-8549-A16F-0F451F4934E1}">
      <dgm:prSet/>
      <dgm:spPr/>
      <dgm:t>
        <a:bodyPr/>
        <a:lstStyle/>
        <a:p>
          <a:endParaRPr lang="en-US"/>
        </a:p>
      </dgm:t>
    </dgm:pt>
    <dgm:pt modelId="{E0406047-32E5-B940-92E0-67CDFE93CE00}" type="pres">
      <dgm:prSet presAssocID="{B9EE23C8-3B72-984C-BFBF-4897805C022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D853AB79-B3D1-6546-82F4-1C29F48929CA}" type="pres">
      <dgm:prSet presAssocID="{EA302711-B7F7-1C48-8508-8BCCE0860A85}" presName="root1" presStyleCnt="0"/>
      <dgm:spPr/>
    </dgm:pt>
    <dgm:pt modelId="{48950EDE-7FD7-E940-AAB1-4F0F376390D4}" type="pres">
      <dgm:prSet presAssocID="{EA302711-B7F7-1C48-8508-8BCCE0860A85}" presName="LevelOneTextNode" presStyleLbl="node0" presStyleIdx="0" presStyleCnt="1" custScaleX="70802" custScaleY="39601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5DAB7634-93DA-7A48-935A-88533F3DC27E}" type="pres">
      <dgm:prSet presAssocID="{EA302711-B7F7-1C48-8508-8BCCE0860A85}" presName="level2hierChild" presStyleCnt="0"/>
      <dgm:spPr/>
    </dgm:pt>
    <dgm:pt modelId="{97A468F1-C7B5-1749-B2D5-938246FFD71B}" type="pres">
      <dgm:prSet presAssocID="{C3A10E2C-4E55-5B44-96EE-47B897B08664}" presName="conn2-1" presStyleLbl="parChTrans1D2" presStyleIdx="0" presStyleCnt="2"/>
      <dgm:spPr/>
      <dgm:t>
        <a:bodyPr/>
        <a:lstStyle/>
        <a:p>
          <a:endParaRPr lang="id-ID"/>
        </a:p>
      </dgm:t>
    </dgm:pt>
    <dgm:pt modelId="{E404A93D-B64B-4245-9AC9-66061259A828}" type="pres">
      <dgm:prSet presAssocID="{C3A10E2C-4E55-5B44-96EE-47B897B08664}" presName="connTx" presStyleLbl="parChTrans1D2" presStyleIdx="0" presStyleCnt="2"/>
      <dgm:spPr/>
      <dgm:t>
        <a:bodyPr/>
        <a:lstStyle/>
        <a:p>
          <a:endParaRPr lang="id-ID"/>
        </a:p>
      </dgm:t>
    </dgm:pt>
    <dgm:pt modelId="{42B3423D-6AF7-334F-A369-64E06FCD8BD3}" type="pres">
      <dgm:prSet presAssocID="{960822E6-E670-EA4C-8FC8-24583FCCBB12}" presName="root2" presStyleCnt="0"/>
      <dgm:spPr/>
    </dgm:pt>
    <dgm:pt modelId="{38829117-B115-CE43-A2EE-949180537E46}" type="pres">
      <dgm:prSet presAssocID="{960822E6-E670-EA4C-8FC8-24583FCCBB12}" presName="LevelTwoTextNode" presStyleLbl="node2" presStyleIdx="0" presStyleCnt="2" custScaleX="132891" custScaleY="78723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7E31230F-4782-3440-9B41-2A450AE725CD}" type="pres">
      <dgm:prSet presAssocID="{960822E6-E670-EA4C-8FC8-24583FCCBB12}" presName="level3hierChild" presStyleCnt="0"/>
      <dgm:spPr/>
    </dgm:pt>
    <dgm:pt modelId="{AFC37F02-61FE-1447-8859-F221AAE6E190}" type="pres">
      <dgm:prSet presAssocID="{1863F6F3-6451-8D46-9F3C-B25746125934}" presName="conn2-1" presStyleLbl="parChTrans1D2" presStyleIdx="1" presStyleCnt="2"/>
      <dgm:spPr/>
      <dgm:t>
        <a:bodyPr/>
        <a:lstStyle/>
        <a:p>
          <a:endParaRPr lang="id-ID"/>
        </a:p>
      </dgm:t>
    </dgm:pt>
    <dgm:pt modelId="{FBC6F29B-C49A-3041-821A-4EAD62FB6A81}" type="pres">
      <dgm:prSet presAssocID="{1863F6F3-6451-8D46-9F3C-B25746125934}" presName="connTx" presStyleLbl="parChTrans1D2" presStyleIdx="1" presStyleCnt="2"/>
      <dgm:spPr/>
      <dgm:t>
        <a:bodyPr/>
        <a:lstStyle/>
        <a:p>
          <a:endParaRPr lang="id-ID"/>
        </a:p>
      </dgm:t>
    </dgm:pt>
    <dgm:pt modelId="{3C271A47-30EB-C541-8FE0-30487E40A315}" type="pres">
      <dgm:prSet presAssocID="{4260C388-AD02-0F43-96FA-2C157F264B7D}" presName="root2" presStyleCnt="0"/>
      <dgm:spPr/>
    </dgm:pt>
    <dgm:pt modelId="{79E3B725-56F8-0745-B4C9-93E2009F2713}" type="pres">
      <dgm:prSet presAssocID="{4260C388-AD02-0F43-96FA-2C157F264B7D}" presName="LevelTwoTextNode" presStyleLbl="node2" presStyleIdx="1" presStyleCnt="2" custScaleX="132801" custScaleY="60471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16F612A9-330D-A044-A467-ECDF726397D9}" type="pres">
      <dgm:prSet presAssocID="{4260C388-AD02-0F43-96FA-2C157F264B7D}" presName="level3hierChild" presStyleCnt="0"/>
      <dgm:spPr/>
    </dgm:pt>
  </dgm:ptLst>
  <dgm:cxnLst>
    <dgm:cxn modelId="{A4A95FC2-9341-471F-89E4-C1C39DAC41D7}" type="presOf" srcId="{1863F6F3-6451-8D46-9F3C-B25746125934}" destId="{FBC6F29B-C49A-3041-821A-4EAD62FB6A81}" srcOrd="1" destOrd="0" presId="urn:microsoft.com/office/officeart/2005/8/layout/hierarchy2"/>
    <dgm:cxn modelId="{ADB46A56-43E7-594A-9005-73BB36A6DF67}" srcId="{EA302711-B7F7-1C48-8508-8BCCE0860A85}" destId="{960822E6-E670-EA4C-8FC8-24583FCCBB12}" srcOrd="0" destOrd="0" parTransId="{C3A10E2C-4E55-5B44-96EE-47B897B08664}" sibTransId="{81A79C35-9462-1F4D-8919-E0FA38B20281}"/>
    <dgm:cxn modelId="{D9EDFB69-9D54-4993-99EE-D66CC57B5C43}" type="presOf" srcId="{B9EE23C8-3B72-984C-BFBF-4897805C0227}" destId="{E0406047-32E5-B940-92E0-67CDFE93CE00}" srcOrd="0" destOrd="0" presId="urn:microsoft.com/office/officeart/2005/8/layout/hierarchy2"/>
    <dgm:cxn modelId="{5323E083-3FAE-0245-8406-1B44D25A1DBA}" srcId="{B9EE23C8-3B72-984C-BFBF-4897805C0227}" destId="{EA302711-B7F7-1C48-8508-8BCCE0860A85}" srcOrd="0" destOrd="0" parTransId="{C76EB5C0-9B69-1C4D-8C2C-D61800CF6269}" sibTransId="{CA18E6A3-1F14-1E4D-8EA5-7082CB005E68}"/>
    <dgm:cxn modelId="{80F8D319-4FFB-402C-BA62-FD083E9A7AF1}" type="presOf" srcId="{C3A10E2C-4E55-5B44-96EE-47B897B08664}" destId="{E404A93D-B64B-4245-9AC9-66061259A828}" srcOrd="1" destOrd="0" presId="urn:microsoft.com/office/officeart/2005/8/layout/hierarchy2"/>
    <dgm:cxn modelId="{D7055051-8941-8549-A16F-0F451F4934E1}" srcId="{EA302711-B7F7-1C48-8508-8BCCE0860A85}" destId="{4260C388-AD02-0F43-96FA-2C157F264B7D}" srcOrd="1" destOrd="0" parTransId="{1863F6F3-6451-8D46-9F3C-B25746125934}" sibTransId="{2B3D8DE2-6546-1344-BD6E-5E3BD9513DB5}"/>
    <dgm:cxn modelId="{45FA8580-A903-453F-A680-9A390C5851D8}" type="presOf" srcId="{960822E6-E670-EA4C-8FC8-24583FCCBB12}" destId="{38829117-B115-CE43-A2EE-949180537E46}" srcOrd="0" destOrd="0" presId="urn:microsoft.com/office/officeart/2005/8/layout/hierarchy2"/>
    <dgm:cxn modelId="{7F31D04E-EC31-492C-9F9D-34708E407859}" type="presOf" srcId="{4260C388-AD02-0F43-96FA-2C157F264B7D}" destId="{79E3B725-56F8-0745-B4C9-93E2009F2713}" srcOrd="0" destOrd="0" presId="urn:microsoft.com/office/officeart/2005/8/layout/hierarchy2"/>
    <dgm:cxn modelId="{3A2A785E-8015-4D1B-BCC9-5C05E1712489}" type="presOf" srcId="{EA302711-B7F7-1C48-8508-8BCCE0860A85}" destId="{48950EDE-7FD7-E940-AAB1-4F0F376390D4}" srcOrd="0" destOrd="0" presId="urn:microsoft.com/office/officeart/2005/8/layout/hierarchy2"/>
    <dgm:cxn modelId="{236226E1-F649-41D0-9259-905924E139BB}" type="presOf" srcId="{C3A10E2C-4E55-5B44-96EE-47B897B08664}" destId="{97A468F1-C7B5-1749-B2D5-938246FFD71B}" srcOrd="0" destOrd="0" presId="urn:microsoft.com/office/officeart/2005/8/layout/hierarchy2"/>
    <dgm:cxn modelId="{C7F4C6BD-4E4C-4C51-A919-829010367248}" type="presOf" srcId="{1863F6F3-6451-8D46-9F3C-B25746125934}" destId="{AFC37F02-61FE-1447-8859-F221AAE6E190}" srcOrd="0" destOrd="0" presId="urn:microsoft.com/office/officeart/2005/8/layout/hierarchy2"/>
    <dgm:cxn modelId="{03AFF9DE-8C5E-48C7-B5A6-7FE11388211F}" type="presParOf" srcId="{E0406047-32E5-B940-92E0-67CDFE93CE00}" destId="{D853AB79-B3D1-6546-82F4-1C29F48929CA}" srcOrd="0" destOrd="0" presId="urn:microsoft.com/office/officeart/2005/8/layout/hierarchy2"/>
    <dgm:cxn modelId="{A00FC5C8-5262-4FA8-9700-5BF2FDAC23CB}" type="presParOf" srcId="{D853AB79-B3D1-6546-82F4-1C29F48929CA}" destId="{48950EDE-7FD7-E940-AAB1-4F0F376390D4}" srcOrd="0" destOrd="0" presId="urn:microsoft.com/office/officeart/2005/8/layout/hierarchy2"/>
    <dgm:cxn modelId="{60D073BB-E50F-43F7-A6B7-3A5AC9FA757B}" type="presParOf" srcId="{D853AB79-B3D1-6546-82F4-1C29F48929CA}" destId="{5DAB7634-93DA-7A48-935A-88533F3DC27E}" srcOrd="1" destOrd="0" presId="urn:microsoft.com/office/officeart/2005/8/layout/hierarchy2"/>
    <dgm:cxn modelId="{52BB5527-04AD-4550-AFCC-0FD374446A32}" type="presParOf" srcId="{5DAB7634-93DA-7A48-935A-88533F3DC27E}" destId="{97A468F1-C7B5-1749-B2D5-938246FFD71B}" srcOrd="0" destOrd="0" presId="urn:microsoft.com/office/officeart/2005/8/layout/hierarchy2"/>
    <dgm:cxn modelId="{668D1E71-7B1A-4F7D-901B-29EC110A1583}" type="presParOf" srcId="{97A468F1-C7B5-1749-B2D5-938246FFD71B}" destId="{E404A93D-B64B-4245-9AC9-66061259A828}" srcOrd="0" destOrd="0" presId="urn:microsoft.com/office/officeart/2005/8/layout/hierarchy2"/>
    <dgm:cxn modelId="{072A7CE6-9508-4A9F-89A1-8454089F5C35}" type="presParOf" srcId="{5DAB7634-93DA-7A48-935A-88533F3DC27E}" destId="{42B3423D-6AF7-334F-A369-64E06FCD8BD3}" srcOrd="1" destOrd="0" presId="urn:microsoft.com/office/officeart/2005/8/layout/hierarchy2"/>
    <dgm:cxn modelId="{E2C58A68-B16E-4C5A-9A03-07FA1EDB58BB}" type="presParOf" srcId="{42B3423D-6AF7-334F-A369-64E06FCD8BD3}" destId="{38829117-B115-CE43-A2EE-949180537E46}" srcOrd="0" destOrd="0" presId="urn:microsoft.com/office/officeart/2005/8/layout/hierarchy2"/>
    <dgm:cxn modelId="{04E4C4CA-10B9-444F-967D-08A4AEA4C889}" type="presParOf" srcId="{42B3423D-6AF7-334F-A369-64E06FCD8BD3}" destId="{7E31230F-4782-3440-9B41-2A450AE725CD}" srcOrd="1" destOrd="0" presId="urn:microsoft.com/office/officeart/2005/8/layout/hierarchy2"/>
    <dgm:cxn modelId="{955DECCA-C44B-4068-8663-D20978B901E9}" type="presParOf" srcId="{5DAB7634-93DA-7A48-935A-88533F3DC27E}" destId="{AFC37F02-61FE-1447-8859-F221AAE6E190}" srcOrd="2" destOrd="0" presId="urn:microsoft.com/office/officeart/2005/8/layout/hierarchy2"/>
    <dgm:cxn modelId="{6E9ED1E7-9DA4-462F-8F6B-594FB09AF62E}" type="presParOf" srcId="{AFC37F02-61FE-1447-8859-F221AAE6E190}" destId="{FBC6F29B-C49A-3041-821A-4EAD62FB6A81}" srcOrd="0" destOrd="0" presId="urn:microsoft.com/office/officeart/2005/8/layout/hierarchy2"/>
    <dgm:cxn modelId="{178EC43B-5417-4CFF-BA79-8C4862A33B0A}" type="presParOf" srcId="{5DAB7634-93DA-7A48-935A-88533F3DC27E}" destId="{3C271A47-30EB-C541-8FE0-30487E40A315}" srcOrd="3" destOrd="0" presId="urn:microsoft.com/office/officeart/2005/8/layout/hierarchy2"/>
    <dgm:cxn modelId="{7E58C95A-2299-4ECB-AF08-A4630B679BA6}" type="presParOf" srcId="{3C271A47-30EB-C541-8FE0-30487E40A315}" destId="{79E3B725-56F8-0745-B4C9-93E2009F2713}" srcOrd="0" destOrd="0" presId="urn:microsoft.com/office/officeart/2005/8/layout/hierarchy2"/>
    <dgm:cxn modelId="{6ADADA69-89A3-4854-9975-38F94CA60632}" type="presParOf" srcId="{3C271A47-30EB-C541-8FE0-30487E40A315}" destId="{16F612A9-330D-A044-A467-ECDF726397D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39B8B-6EB3-4D99-B563-934774B8DAFD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8331E-B46C-4EC7-8CA0-EEB66598CB7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254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5EB65-1E14-CA49-82B2-5D980EFF08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ECFF35E-B0F0-4342-B007-A18712A45603}" type="datetimeFigureOut">
              <a:rPr lang="id-ID" smtClean="0"/>
              <a:t>09/08/2020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345ACF1-6459-4A97-A86A-C6FD790BE144}" type="slidenum">
              <a:rPr lang="id-ID" smtClean="0"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d-ID" sz="2800" dirty="0" smtClean="0"/>
              <a:t>TANTANGAN EVALUASI PEMBELAJARAN ERA NEW NORMAL</a:t>
            </a:r>
            <a:endParaRPr lang="id-ID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d-ID" dirty="0" smtClean="0"/>
              <a:t>EFEK COVID 19 </a:t>
            </a:r>
            <a:endParaRPr lang="id-ID" dirty="0"/>
          </a:p>
        </p:txBody>
      </p:sp>
      <p:sp>
        <p:nvSpPr>
          <p:cNvPr id="4" name="TextBox 3"/>
          <p:cNvSpPr txBox="1"/>
          <p:nvPr/>
        </p:nvSpPr>
        <p:spPr>
          <a:xfrm>
            <a:off x="2447764" y="496252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/>
              <a:t>Dr. Siti Fatonah, M.Pd</a:t>
            </a:r>
            <a:endParaRPr lang="id-ID" sz="3200" dirty="0"/>
          </a:p>
        </p:txBody>
      </p:sp>
    </p:spTree>
    <p:extLst>
      <p:ext uri="{BB962C8B-B14F-4D97-AF65-F5344CB8AC3E}">
        <p14:creationId xmlns:p14="http://schemas.microsoft.com/office/powerpoint/2010/main" val="17697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5298" y="632878"/>
            <a:ext cx="569254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b="1" dirty="0">
                <a:solidFill>
                  <a:srgbClr val="F1EEEE"/>
                </a:solidFill>
                <a:latin typeface="Muli Regular Bold"/>
              </a:rPr>
              <a:t>ASSESSMENT AND INSTRUCTION (OF, AS, FOR)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3621686" y="4423189"/>
            <a:ext cx="5247034" cy="34980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82997" y="725291"/>
            <a:ext cx="802527" cy="3009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5298" y="1277029"/>
            <a:ext cx="7750689" cy="489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3621686" y="4423189"/>
            <a:ext cx="5247034" cy="34980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82997" y="725291"/>
            <a:ext cx="802527" cy="3009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5298" y="1311302"/>
            <a:ext cx="7814353" cy="51656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15298" y="632878"/>
            <a:ext cx="5692548" cy="293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8"/>
              </a:lnSpc>
              <a:spcBef>
                <a:spcPct val="0"/>
              </a:spcBef>
            </a:pPr>
            <a:r>
              <a:rPr lang="en-US" b="1" dirty="0">
                <a:latin typeface="Muli Regular Bold"/>
              </a:rPr>
              <a:t>ASSESSMENT AND INSTRUCTION</a:t>
            </a:r>
          </a:p>
        </p:txBody>
      </p:sp>
    </p:spTree>
    <p:extLst>
      <p:ext uri="{BB962C8B-B14F-4D97-AF65-F5344CB8AC3E}">
        <p14:creationId xmlns:p14="http://schemas.microsoft.com/office/powerpoint/2010/main" val="261050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Kesempatan belajar</a:t>
            </a:r>
            <a:endParaRPr lang="id-ID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247900"/>
            <a:ext cx="6552728" cy="4349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94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96258" y="2444359"/>
            <a:ext cx="1017895" cy="38171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4350" y="533340"/>
            <a:ext cx="7715250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400" dirty="0" err="1">
                <a:latin typeface="Muli Black"/>
              </a:rPr>
              <a:t>Bagaimana</a:t>
            </a:r>
            <a:r>
              <a:rPr lang="en-US" sz="3400" dirty="0">
                <a:latin typeface="Muli Black"/>
              </a:rPr>
              <a:t> </a:t>
            </a:r>
            <a:r>
              <a:rPr lang="en-US" sz="3400" dirty="0" err="1">
                <a:latin typeface="Muli Black"/>
              </a:rPr>
              <a:t>pelaksanaan</a:t>
            </a:r>
            <a:r>
              <a:rPr lang="en-US" sz="3400" dirty="0">
                <a:latin typeface="Muli Black"/>
              </a:rPr>
              <a:t> </a:t>
            </a:r>
            <a:r>
              <a:rPr lang="en-US" sz="3400" dirty="0" err="1">
                <a:latin typeface="Muli Black"/>
              </a:rPr>
              <a:t>asesmen</a:t>
            </a:r>
            <a:r>
              <a:rPr lang="en-US" sz="3400" dirty="0">
                <a:latin typeface="Muli Black"/>
              </a:rPr>
              <a:t> </a:t>
            </a:r>
            <a:r>
              <a:rPr lang="en-US" sz="3400" dirty="0" err="1">
                <a:latin typeface="Muli Black"/>
              </a:rPr>
              <a:t>secara</a:t>
            </a:r>
            <a:r>
              <a:rPr lang="en-US" sz="3400" dirty="0">
                <a:latin typeface="Muli Black"/>
              </a:rPr>
              <a:t> daring agar </a:t>
            </a:r>
            <a:r>
              <a:rPr lang="en-US" sz="3400" dirty="0" err="1">
                <a:latin typeface="Muli Black"/>
              </a:rPr>
              <a:t>tetap</a:t>
            </a:r>
            <a:r>
              <a:rPr lang="en-US" sz="3400" dirty="0">
                <a:latin typeface="Muli Black"/>
              </a:rPr>
              <a:t> </a:t>
            </a:r>
            <a:r>
              <a:rPr lang="en-US" sz="3400" dirty="0" err="1">
                <a:latin typeface="Muli Black"/>
              </a:rPr>
              <a:t>bermutu</a:t>
            </a:r>
            <a:r>
              <a:rPr lang="en-US" sz="3400" dirty="0">
                <a:latin typeface="Muli Black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93223" y="2350315"/>
            <a:ext cx="45339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81"/>
              </a:lnSpc>
              <a:spcBef>
                <a:spcPct val="0"/>
              </a:spcBef>
            </a:pPr>
            <a:r>
              <a:rPr lang="en-US" dirty="0" err="1">
                <a:latin typeface="Muli Regular"/>
              </a:rPr>
              <a:t>Mengutamakan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literasi</a:t>
            </a:r>
            <a:r>
              <a:rPr lang="en-US" dirty="0">
                <a:latin typeface="Muli Regular"/>
              </a:rPr>
              <a:t> dan </a:t>
            </a:r>
            <a:r>
              <a:rPr lang="en-US" dirty="0" err="1">
                <a:latin typeface="Muli Regular"/>
              </a:rPr>
              <a:t>numerasi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sebagai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kompetensi</a:t>
            </a:r>
            <a:r>
              <a:rPr lang="en-US" dirty="0">
                <a:latin typeface="Muli Regular"/>
              </a:rPr>
              <a:t> yang </a:t>
            </a:r>
            <a:r>
              <a:rPr lang="en-US" dirty="0" err="1">
                <a:latin typeface="Muli Regular"/>
              </a:rPr>
              <a:t>dituntut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oleh</a:t>
            </a:r>
            <a:r>
              <a:rPr lang="en-US" dirty="0">
                <a:latin typeface="Muli Regular"/>
              </a:rPr>
              <a:t> </a:t>
            </a:r>
            <a:r>
              <a:rPr lang="en-US" dirty="0" smtClean="0">
                <a:latin typeface="Muli Regular"/>
              </a:rPr>
              <a:t>AKM</a:t>
            </a:r>
            <a:r>
              <a:rPr lang="id-ID" dirty="0" smtClean="0">
                <a:latin typeface="Muli Regular"/>
              </a:rPr>
              <a:t>  (bisa dengan computer adaptif testing, interaktif kuis)</a:t>
            </a:r>
            <a:endParaRPr lang="en-US" dirty="0">
              <a:latin typeface="Muli Regular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800000">
            <a:off x="-1146031" y="4523877"/>
            <a:ext cx="3532090" cy="23547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1CE0E4C-80D9-6949-A0F2-FC79992F32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1167808" y="3891354"/>
            <a:ext cx="1017895" cy="381711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xmlns="" id="{595446AB-0FFA-504D-BBEE-6F1735967252}"/>
              </a:ext>
            </a:extLst>
          </p:cNvPr>
          <p:cNvSpPr txBox="1"/>
          <p:nvPr/>
        </p:nvSpPr>
        <p:spPr>
          <a:xfrm>
            <a:off x="2006148" y="3628980"/>
            <a:ext cx="473165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1"/>
              </a:lnSpc>
              <a:spcBef>
                <a:spcPct val="0"/>
              </a:spcBef>
            </a:pPr>
            <a:r>
              <a:rPr lang="en-US" dirty="0" err="1">
                <a:latin typeface="Muli Regular"/>
              </a:rPr>
              <a:t>Mengoptimalkan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asesmen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berbasis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unjuk</a:t>
            </a:r>
            <a:r>
              <a:rPr lang="en-US" dirty="0">
                <a:latin typeface="Muli Regular"/>
              </a:rPr>
              <a:t> </a:t>
            </a:r>
            <a:r>
              <a:rPr lang="en-US" dirty="0" err="1" smtClean="0">
                <a:latin typeface="Muli Regular"/>
              </a:rPr>
              <a:t>kerja</a:t>
            </a:r>
            <a:r>
              <a:rPr lang="en-US" dirty="0" smtClean="0">
                <a:latin typeface="Muli Regular"/>
              </a:rPr>
              <a:t>/performance</a:t>
            </a:r>
            <a:r>
              <a:rPr lang="id-ID" dirty="0" smtClean="0">
                <a:latin typeface="Muli Regular"/>
              </a:rPr>
              <a:t> (dilengkapi dengan rubrik)</a:t>
            </a:r>
            <a:endParaRPr lang="en-US" dirty="0">
              <a:latin typeface="Muli Regular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0209CE8-8CA2-4E4C-A67D-3099AB68CA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2067967" y="5444758"/>
            <a:ext cx="1017895" cy="381711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8B8D6281-C4AB-244E-A9F1-5D224F85668E}"/>
              </a:ext>
            </a:extLst>
          </p:cNvPr>
          <p:cNvSpPr txBox="1"/>
          <p:nvPr/>
        </p:nvSpPr>
        <p:spPr>
          <a:xfrm>
            <a:off x="2895600" y="5344935"/>
            <a:ext cx="473165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1"/>
              </a:lnSpc>
              <a:spcBef>
                <a:spcPct val="0"/>
              </a:spcBef>
            </a:pPr>
            <a:r>
              <a:rPr lang="en-US" dirty="0" err="1">
                <a:latin typeface="Muli Regular"/>
              </a:rPr>
              <a:t>Unjuk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kerja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individu</a:t>
            </a:r>
            <a:r>
              <a:rPr lang="en-US" dirty="0">
                <a:latin typeface="Muli Regular"/>
              </a:rPr>
              <a:t>, </a:t>
            </a:r>
            <a:r>
              <a:rPr lang="en-US" dirty="0" err="1">
                <a:latin typeface="Muli Regular"/>
              </a:rPr>
              <a:t>hindarkan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tugas-tugas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asesmen</a:t>
            </a:r>
            <a:r>
              <a:rPr lang="en-US" dirty="0">
                <a:latin typeface="Muli Regular"/>
              </a:rPr>
              <a:t> yang </a:t>
            </a:r>
            <a:r>
              <a:rPr lang="en-US" dirty="0" err="1">
                <a:latin typeface="Muli Regular"/>
              </a:rPr>
              <a:t>bisa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ditiru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atau</a:t>
            </a:r>
            <a:r>
              <a:rPr lang="en-US" dirty="0">
                <a:latin typeface="Muli Regular"/>
              </a:rPr>
              <a:t> </a:t>
            </a:r>
            <a:r>
              <a:rPr lang="en-US" dirty="0" err="1">
                <a:latin typeface="Muli Regular"/>
              </a:rPr>
              <a:t>dicontek</a:t>
            </a:r>
            <a:endParaRPr lang="en-US" dirty="0">
              <a:latin typeface="Mul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6590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4BD350-00AA-4051-A4E6-3B1EB0DE4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119" y="816638"/>
            <a:ext cx="5321493" cy="5224724"/>
          </a:xfrm>
        </p:spPr>
        <p:txBody>
          <a:bodyPr anchor="ctr">
            <a:normAutofit fontScale="850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1950"/>
              </a:spcAft>
              <a:buNone/>
            </a:pPr>
            <a:r>
              <a:rPr lang="en-US" sz="24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kuis</a:t>
            </a:r>
            <a:r>
              <a:rPr lang="en-US" sz="24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interaktif</a:t>
            </a:r>
            <a:r>
              <a:rPr lang="id-ID" sz="24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2400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1950"/>
              </a:spcAft>
              <a:buClrTx/>
              <a:buFont typeface="Wingdings" panose="05000000000000000000" pitchFamily="2" charset="2"/>
              <a:buChar char="v"/>
            </a:pPr>
            <a:r>
              <a:rPr lang="id-ID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umpulan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d-ID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butir pertanyaan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bentuk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pilihan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ganda</a:t>
            </a:r>
            <a:r>
              <a:rPr lang="id-ID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essay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id-ID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1950"/>
              </a:spcAft>
              <a:buClrTx/>
              <a:buFont typeface="Wingdings" panose="05000000000000000000" pitchFamily="2" charset="2"/>
              <a:buChar char="v"/>
            </a:pP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Kuis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interaktif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sangat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fleksibel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penerapannya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karena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dilaksanakan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jaringan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secara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online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untuk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mengukur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pemahaman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siswa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terhadap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konsep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telah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dipelajari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id-ID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1950"/>
              </a:spcAft>
              <a:buClrTx/>
              <a:buFont typeface="Wingdings" panose="05000000000000000000" pitchFamily="2" charset="2"/>
              <a:buChar char="v"/>
            </a:pP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Asesmen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nantinya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efektif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diterapkan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pada Era </a:t>
            </a:r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Normal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karena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durasi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kegiatan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pembelajaran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sekolah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diperpendek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sehingga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siswa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mengerjakan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kuis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interaktif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rumah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masing-masing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889A5B-2337-4667-A9C7-7A63D083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id-ID" sz="2400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 </a:t>
            </a:r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Asesmen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digunakan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0"/>
            <a:ext cx="579568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5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323750" y="724000"/>
            <a:ext cx="609920" cy="2287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61290" y="440188"/>
            <a:ext cx="818271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00"/>
              </a:lnSpc>
            </a:pPr>
            <a:r>
              <a:rPr lang="en-US" sz="2900" dirty="0" err="1">
                <a:solidFill>
                  <a:srgbClr val="305049"/>
                </a:solidFill>
                <a:latin typeface="Muli Black"/>
              </a:rPr>
              <a:t>Berbagai</a:t>
            </a:r>
            <a:r>
              <a:rPr lang="en-US" sz="2900" dirty="0">
                <a:solidFill>
                  <a:srgbClr val="305049"/>
                </a:solidFill>
                <a:latin typeface="Muli Black"/>
              </a:rPr>
              <a:t> </a:t>
            </a:r>
            <a:r>
              <a:rPr lang="en-US" sz="2900" dirty="0" err="1">
                <a:solidFill>
                  <a:srgbClr val="305049"/>
                </a:solidFill>
                <a:latin typeface="Muli Black"/>
              </a:rPr>
              <a:t>Artefak</a:t>
            </a:r>
            <a:r>
              <a:rPr lang="en-US" sz="2900" dirty="0">
                <a:solidFill>
                  <a:srgbClr val="305049"/>
                </a:solidFill>
                <a:latin typeface="Muli Black"/>
              </a:rPr>
              <a:t> (</a:t>
            </a:r>
            <a:r>
              <a:rPr lang="en-US" sz="2900" dirty="0" err="1">
                <a:solidFill>
                  <a:srgbClr val="305049"/>
                </a:solidFill>
                <a:latin typeface="Muli Black"/>
              </a:rPr>
              <a:t>Wujud</a:t>
            </a:r>
            <a:r>
              <a:rPr lang="en-US" sz="2900" dirty="0">
                <a:solidFill>
                  <a:srgbClr val="305049"/>
                </a:solidFill>
                <a:latin typeface="Muli Black"/>
              </a:rPr>
              <a:t> </a:t>
            </a:r>
            <a:r>
              <a:rPr lang="en-US" sz="2900" dirty="0" err="1">
                <a:solidFill>
                  <a:srgbClr val="305049"/>
                </a:solidFill>
                <a:latin typeface="Muli Black"/>
              </a:rPr>
              <a:t>Unjuk</a:t>
            </a:r>
            <a:r>
              <a:rPr lang="en-US" sz="2900" dirty="0">
                <a:solidFill>
                  <a:srgbClr val="305049"/>
                </a:solidFill>
                <a:latin typeface="Muli Black"/>
              </a:rPr>
              <a:t> </a:t>
            </a:r>
            <a:r>
              <a:rPr lang="en-US" sz="2900" dirty="0" err="1">
                <a:solidFill>
                  <a:srgbClr val="305049"/>
                </a:solidFill>
                <a:latin typeface="Muli Black"/>
              </a:rPr>
              <a:t>Kerja</a:t>
            </a:r>
            <a:r>
              <a:rPr lang="en-US" sz="2900" dirty="0">
                <a:solidFill>
                  <a:srgbClr val="305049"/>
                </a:solidFill>
                <a:latin typeface="Muli Black"/>
              </a:rPr>
              <a:t>) </a:t>
            </a:r>
            <a:r>
              <a:rPr lang="en-US" sz="2900" dirty="0" err="1">
                <a:solidFill>
                  <a:srgbClr val="305049"/>
                </a:solidFill>
                <a:latin typeface="Muli Black"/>
              </a:rPr>
              <a:t>Asesmen</a:t>
            </a:r>
            <a:endParaRPr lang="en-US" sz="2900" dirty="0">
              <a:solidFill>
                <a:srgbClr val="305049"/>
              </a:solidFill>
              <a:latin typeface="Muli Bl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55219" y="5179185"/>
            <a:ext cx="63891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5"/>
              </a:lnSpc>
              <a:spcBef>
                <a:spcPct val="0"/>
              </a:spcBef>
            </a:pPr>
            <a:r>
              <a:rPr lang="en-US" sz="1600" dirty="0">
                <a:solidFill>
                  <a:srgbClr val="545454"/>
                </a:solidFill>
                <a:latin typeface="Muli Regular Italics"/>
              </a:rPr>
              <a:t>Diary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1F28F9-6AE1-F945-92BD-442DEA648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313" y="1371508"/>
            <a:ext cx="3303631" cy="247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1D0368-B017-F04F-8CD5-6F0E5B970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009" y="4079622"/>
            <a:ext cx="3115633" cy="2647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294EA5-B360-5348-BE31-1734E679F1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7" y="1371508"/>
            <a:ext cx="3201251" cy="2479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5D68C5-146D-6946-9EFD-EA6377639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129" y="4079622"/>
            <a:ext cx="3115632" cy="2647445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6101F975-E2FC-404F-A084-D4AAD1A96556}"/>
              </a:ext>
            </a:extLst>
          </p:cNvPr>
          <p:cNvSpPr txBox="1"/>
          <p:nvPr/>
        </p:nvSpPr>
        <p:spPr>
          <a:xfrm>
            <a:off x="3497526" y="2304164"/>
            <a:ext cx="63891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5"/>
              </a:lnSpc>
              <a:spcBef>
                <a:spcPct val="0"/>
              </a:spcBef>
            </a:pPr>
            <a:r>
              <a:rPr lang="en-US" sz="1600" dirty="0">
                <a:solidFill>
                  <a:srgbClr val="545454"/>
                </a:solidFill>
                <a:latin typeface="Muli Regular Italics"/>
              </a:rPr>
              <a:t>Video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69187B4E-9DEA-4740-AF85-A641485E8D96}"/>
              </a:ext>
            </a:extLst>
          </p:cNvPr>
          <p:cNvSpPr txBox="1"/>
          <p:nvPr/>
        </p:nvSpPr>
        <p:spPr>
          <a:xfrm>
            <a:off x="7656305" y="2218003"/>
            <a:ext cx="63891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5"/>
              </a:lnSpc>
              <a:spcBef>
                <a:spcPct val="0"/>
              </a:spcBef>
            </a:pPr>
            <a:r>
              <a:rPr lang="en-US" sz="1600" dirty="0">
                <a:solidFill>
                  <a:srgbClr val="545454"/>
                </a:solidFill>
                <a:latin typeface="Muli Regular Italics"/>
              </a:rPr>
              <a:t>Blog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xmlns="" id="{299568F9-8BF8-7E44-A14D-882C44EEF076}"/>
              </a:ext>
            </a:extLst>
          </p:cNvPr>
          <p:cNvSpPr txBox="1"/>
          <p:nvPr/>
        </p:nvSpPr>
        <p:spPr>
          <a:xfrm>
            <a:off x="927905" y="5179185"/>
            <a:ext cx="1321299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95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545454"/>
                </a:solidFill>
                <a:latin typeface="Muli Regular Italics"/>
              </a:rPr>
              <a:t>Eportfolio</a:t>
            </a:r>
            <a:endParaRPr lang="en-US" sz="1600" dirty="0">
              <a:solidFill>
                <a:srgbClr val="545454"/>
              </a:solidFill>
              <a:latin typeface="Muli Regular Italics"/>
            </a:endParaRPr>
          </a:p>
        </p:txBody>
      </p:sp>
    </p:spTree>
    <p:extLst>
      <p:ext uri="{BB962C8B-B14F-4D97-AF65-F5344CB8AC3E}">
        <p14:creationId xmlns:p14="http://schemas.microsoft.com/office/powerpoint/2010/main" val="27978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3"/>
            <a:ext cx="896448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1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6" y="3105835"/>
            <a:ext cx="6840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b="1" dirty="0"/>
              <a:t>Motto yang </a:t>
            </a:r>
            <a:r>
              <a:rPr lang="id-ID" sz="3600" b="1" dirty="0" smtClean="0"/>
              <a:t>terkenal dari mas menteri</a:t>
            </a:r>
            <a:r>
              <a:rPr lang="id-ID" sz="3600" b="1" dirty="0"/>
              <a:t> :"Merdeka belajar, Guru </a:t>
            </a:r>
            <a:r>
              <a:rPr lang="id-ID" sz="3600" b="1" dirty="0" smtClean="0"/>
              <a:t>Penggerak“ </a:t>
            </a:r>
            <a:endParaRPr lang="id-ID" sz="3600" b="1" dirty="0"/>
          </a:p>
        </p:txBody>
      </p:sp>
    </p:spTree>
    <p:extLst>
      <p:ext uri="{BB962C8B-B14F-4D97-AF65-F5344CB8AC3E}">
        <p14:creationId xmlns:p14="http://schemas.microsoft.com/office/powerpoint/2010/main" val="392623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980728"/>
            <a:ext cx="6696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d-ID" sz="3200" dirty="0"/>
              <a:t>Pasalnya, penelitian Programme for International Student Assesment (PISA) tahun 2019 menunjukkan hasil penilaian pada siswa Indonesia hanya menduduki posisi keenam dari bawah; untuk bidang matematika dan literasi, Indonesia menduduki posisi ke-74 dari 79 Negara</a:t>
            </a:r>
            <a:r>
              <a:rPr lang="id-ID" sz="3200" dirty="0" smtClean="0"/>
              <a:t>. Tahun 2018 di urutan 70.</a:t>
            </a:r>
            <a:endParaRPr lang="id-ID" sz="3200" dirty="0"/>
          </a:p>
        </p:txBody>
      </p:sp>
    </p:spTree>
    <p:extLst>
      <p:ext uri="{BB962C8B-B14F-4D97-AF65-F5344CB8AC3E}">
        <p14:creationId xmlns:p14="http://schemas.microsoft.com/office/powerpoint/2010/main" val="37760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B5F7E3B-C5F1-40E0-A491-558BAFBC11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181353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726478-1E64-410A-BC1B-C0721124B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0" y="816638"/>
            <a:ext cx="4393648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d-ID" dirty="0" smtClean="0">
                <a:latin typeface="Arial Black" panose="020B0A04020102020204" pitchFamily="34" charset="0"/>
              </a:rPr>
              <a:t>PENDIDIK </a:t>
            </a:r>
            <a:r>
              <a:rPr lang="id-ID" sz="2400" dirty="0" smtClean="0">
                <a:latin typeface="Arial Black" panose="020B0A04020102020204" pitchFamily="34" charset="0"/>
              </a:rPr>
              <a:t> </a:t>
            </a:r>
            <a:r>
              <a:rPr lang="id-ID" sz="2400" dirty="0">
                <a:latin typeface="Arial Black" panose="020B0A04020102020204" pitchFamily="34" charset="0"/>
              </a:rPr>
              <a:t>Seharusnya mampu :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id-ID" sz="2400" dirty="0">
                <a:latin typeface="Arial" panose="020B0604020202020204" pitchFamily="34" charset="0"/>
                <a:ea typeface="MS UI Gothic" panose="020B0600070205080204" pitchFamily="34" charset="-128"/>
                <a:cs typeface="Arial" panose="020B0604020202020204" pitchFamily="34" charset="0"/>
              </a:rPr>
              <a:t>Membangun sikap positif dalam belajar, 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id-ID" sz="2400" dirty="0">
                <a:latin typeface="Arial" panose="020B0604020202020204" pitchFamily="34" charset="0"/>
                <a:ea typeface="MS UI Gothic" panose="020B0600070205080204" pitchFamily="34" charset="-128"/>
                <a:cs typeface="Arial" panose="020B0604020202020204" pitchFamily="34" charset="0"/>
              </a:rPr>
              <a:t>Membangkitkan rasa ingin tahu,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id-ID" sz="2400" dirty="0">
                <a:latin typeface="Arial" panose="020B0604020202020204" pitchFamily="34" charset="0"/>
                <a:ea typeface="MS UI Gothic" panose="020B0600070205080204" pitchFamily="34" charset="-128"/>
                <a:cs typeface="Arial" panose="020B0604020202020204" pitchFamily="34" charset="0"/>
              </a:rPr>
              <a:t>Mendorong kemandirian dan menciptakan kondisi-kondisi untuk sukses dalam belajar</a:t>
            </a:r>
            <a:endParaRPr lang="en-US" sz="2400" dirty="0">
              <a:latin typeface="Arial" panose="020B0604020202020204" pitchFamily="34" charset="0"/>
              <a:ea typeface="MS UI 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3354F5-2933-49A9-8FD6-ACD66C0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16638"/>
            <a:ext cx="3168351" cy="5224724"/>
          </a:xfrm>
        </p:spPr>
        <p:txBody>
          <a:bodyPr anchor="ctr">
            <a:normAutofit/>
          </a:bodyPr>
          <a:lstStyle/>
          <a:p>
            <a:r>
              <a:rPr lang="id-ID" sz="25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EVALUASI </a:t>
            </a:r>
            <a:r>
              <a:rPr lang="id-ID" sz="2500" b="1" dirty="0">
                <a:solidFill>
                  <a:schemeClr val="tx1"/>
                </a:solidFill>
                <a:latin typeface="Arial Black" panose="020B0A04020102020204" pitchFamily="34" charset="0"/>
              </a:rPr>
              <a:t>PEMBELAJARAN DI ERA NEW NORMAL</a:t>
            </a:r>
            <a:endParaRPr lang="en-US" sz="25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53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14350" y="533340"/>
            <a:ext cx="826833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d-ID" altLang="en-US" sz="2400" b="1" i="1" dirty="0">
                <a:ea typeface="Tahoma" panose="020B0604030504040204" pitchFamily="34" charset="0"/>
                <a:cs typeface="Calibri" panose="020F0502020204030204" pitchFamily="34" charset="0"/>
              </a:rPr>
              <a:t>AKM adalah </a:t>
            </a:r>
            <a:r>
              <a:rPr lang="id-ID" altLang="en-US" sz="2400" b="1" i="1" dirty="0" err="1">
                <a:ea typeface="Tahoma" panose="020B0604030504040204" pitchFamily="34" charset="0"/>
                <a:cs typeface="Calibri" panose="020F0502020204030204" pitchFamily="34" charset="0"/>
              </a:rPr>
              <a:t>asesmen</a:t>
            </a:r>
            <a:r>
              <a:rPr lang="id-ID" altLang="en-US" sz="2400" b="1" i="1" dirty="0">
                <a:ea typeface="Tahoma" panose="020B0604030504040204" pitchFamily="34" charset="0"/>
                <a:cs typeface="Calibri" panose="020F0502020204030204" pitchFamily="34" charset="0"/>
              </a:rPr>
              <a:t> yang mengukur kemampuan minimal yang dibutuhkan para siswa </a:t>
            </a:r>
            <a:endParaRPr lang="en-US" altLang="en-US" sz="2400" b="1" i="1" dirty="0"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20FA096-EE80-A047-B3F1-F9C6766B66F6}"/>
              </a:ext>
            </a:extLst>
          </p:cNvPr>
          <p:cNvSpPr txBox="1">
            <a:spLocks/>
          </p:cNvSpPr>
          <p:nvPr/>
        </p:nvSpPr>
        <p:spPr>
          <a:xfrm>
            <a:off x="4733086" y="1932605"/>
            <a:ext cx="4049713" cy="999067"/>
          </a:xfrm>
          <a:prstGeom prst="rect">
            <a:avLst/>
          </a:prstGeom>
        </p:spPr>
        <p:txBody>
          <a:bodyPr lIns="51206" tIns="25603" rIns="51206" bIns="25603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1600" i="1" dirty="0"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xmlns="" id="{BFD7ACE5-6C5C-5F49-A04B-4642AE0C21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338186"/>
              </p:ext>
            </p:extLst>
          </p:nvPr>
        </p:nvGraphicFramePr>
        <p:xfrm>
          <a:off x="755576" y="1738840"/>
          <a:ext cx="7007116" cy="442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564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3260" y="336690"/>
            <a:ext cx="803024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d-ID" altLang="en-US" sz="2700" i="1" dirty="0">
                <a:solidFill>
                  <a:srgbClr val="1E5060"/>
                </a:solidFill>
                <a:cs typeface="Calibri" panose="020F0502020204030204" pitchFamily="34" charset="0"/>
              </a:rPr>
              <a:t>AKM tidak berbasis </a:t>
            </a:r>
            <a:r>
              <a:rPr lang="id-ID" altLang="en-US" sz="2700" i="1" dirty="0" err="1">
                <a:solidFill>
                  <a:srgbClr val="1E5060"/>
                </a:solidFill>
                <a:cs typeface="Calibri" panose="020F0502020204030204" pitchFamily="34" charset="0"/>
              </a:rPr>
              <a:t>mapel</a:t>
            </a:r>
            <a:r>
              <a:rPr lang="id-ID" altLang="en-US" sz="2700" i="1" dirty="0">
                <a:solidFill>
                  <a:srgbClr val="1E5060"/>
                </a:solidFill>
                <a:cs typeface="Calibri" panose="020F0502020204030204" pitchFamily="34" charset="0"/>
              </a:rPr>
              <a:t> (konten/materi), tetapi berbasis pemahaman konsep yang dapat digunakan dalam penyelesaian masalah.</a:t>
            </a:r>
            <a:r>
              <a:rPr lang="en-ID" altLang="en-US" sz="2700" i="1" dirty="0">
                <a:solidFill>
                  <a:srgbClr val="1E5060"/>
                </a:solidFill>
                <a:cs typeface="Calibri" panose="020F0502020204030204" pitchFamily="34" charset="0"/>
              </a:rPr>
              <a:t/>
            </a:r>
            <a:br>
              <a:rPr lang="en-ID" altLang="en-US" sz="2700" i="1" dirty="0">
                <a:solidFill>
                  <a:srgbClr val="1E5060"/>
                </a:solidFill>
                <a:cs typeface="Calibri" panose="020F0502020204030204" pitchFamily="34" charset="0"/>
              </a:rPr>
            </a:br>
            <a:r>
              <a:rPr lang="id-ID" altLang="en-US" sz="2700" i="1" dirty="0">
                <a:solidFill>
                  <a:srgbClr val="1E5060"/>
                </a:solidFill>
                <a:cs typeface="Calibri" panose="020F0502020204030204" pitchFamily="34" charset="0"/>
              </a:rPr>
              <a:t>Pelaksanaan AKM dimulai pada tahun 2021, yaitu pada pertengahan jenjang satuan pendidikan, bukan pada akhir jenjang.</a:t>
            </a:r>
            <a:endParaRPr lang="en-US" sz="2700" dirty="0">
              <a:solidFill>
                <a:srgbClr val="1E5060"/>
              </a:solidFill>
              <a:latin typeface="Muli Black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323750" y="571440"/>
            <a:ext cx="609920" cy="228720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43265C73-42B7-304E-B619-B39622B87A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42758"/>
              </p:ext>
            </p:extLst>
          </p:nvPr>
        </p:nvGraphicFramePr>
        <p:xfrm>
          <a:off x="990600" y="3429000"/>
          <a:ext cx="7200900" cy="3050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96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14350" y="533339"/>
            <a:ext cx="8115300" cy="105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56"/>
              </a:lnSpc>
            </a:pPr>
            <a:r>
              <a:rPr lang="en-US" sz="3400" dirty="0">
                <a:latin typeface="Muli Black"/>
              </a:rPr>
              <a:t>Rubrik </a:t>
            </a:r>
            <a:r>
              <a:rPr lang="en-US" sz="3400" dirty="0" err="1">
                <a:latin typeface="Muli Black"/>
              </a:rPr>
              <a:t>dalam</a:t>
            </a:r>
            <a:r>
              <a:rPr lang="en-US" sz="3400" dirty="0">
                <a:latin typeface="Muli Black"/>
              </a:rPr>
              <a:t> </a:t>
            </a:r>
            <a:r>
              <a:rPr lang="en-US" sz="3400" dirty="0" err="1">
                <a:latin typeface="Muli Black"/>
              </a:rPr>
              <a:t>Asesmen</a:t>
            </a:r>
            <a:r>
              <a:rPr lang="en-US" sz="3400" dirty="0">
                <a:latin typeface="Muli Black"/>
              </a:rPr>
              <a:t> </a:t>
            </a:r>
            <a:r>
              <a:rPr lang="en-US" sz="3400" dirty="0" err="1">
                <a:latin typeface="Muli Black"/>
              </a:rPr>
              <a:t>Berbasis</a:t>
            </a:r>
            <a:r>
              <a:rPr lang="en-US" sz="3400" dirty="0">
                <a:latin typeface="Muli Black"/>
              </a:rPr>
              <a:t> Daring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31640" y="1802403"/>
            <a:ext cx="753687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id-ID" sz="2400" dirty="0"/>
              <a:t>Rubrik merupakan panduan penilaian yang menggambarkan kriteria yang diinginkan </a:t>
            </a:r>
            <a:r>
              <a:rPr lang="id-ID" sz="2400" dirty="0" smtClean="0"/>
              <a:t>guru/pendidik  </a:t>
            </a:r>
            <a:r>
              <a:rPr lang="id-ID" sz="2400" dirty="0"/>
              <a:t>dalam menilai atau memberi tingkatan dari hasil pekerjaan </a:t>
            </a:r>
            <a:r>
              <a:rPr lang="id-ID" sz="2400" dirty="0" smtClean="0"/>
              <a:t>siswa </a:t>
            </a:r>
            <a:r>
              <a:rPr lang="id-ID" sz="2400" dirty="0"/>
              <a:t>memuat daftar</a:t>
            </a:r>
            <a:r>
              <a:rPr lang="id-ID" sz="2400" i="1" dirty="0"/>
              <a:t>karakteristik yang diinginkan</a:t>
            </a:r>
            <a:r>
              <a:rPr lang="id-ID" sz="2400" dirty="0"/>
              <a:t> yang perlu ditunjukkan dalam suatu pekerjaan siswa disertai dengan </a:t>
            </a:r>
            <a:r>
              <a:rPr lang="id-ID" sz="2400" i="1" dirty="0"/>
              <a:t>panduan untuk mengevaluasi masing-masing karakteristik tersebut.</a:t>
            </a:r>
            <a:endParaRPr lang="en-US" sz="2200" dirty="0">
              <a:solidFill>
                <a:schemeClr val="bg1"/>
              </a:solidFill>
              <a:latin typeface="Mul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58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548680"/>
            <a:ext cx="727280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b="1" dirty="0">
                <a:solidFill>
                  <a:schemeClr val="accent2">
                    <a:lumMod val="75000"/>
                  </a:schemeClr>
                </a:solidFill>
              </a:rPr>
              <a:t>Komponen Rubrik Penilaian</a:t>
            </a:r>
          </a:p>
          <a:p>
            <a:r>
              <a:rPr lang="id-ID" b="1" dirty="0"/>
              <a:t> </a:t>
            </a:r>
            <a:endParaRPr lang="id-ID" dirty="0"/>
          </a:p>
          <a:p>
            <a:pPr algn="just"/>
            <a:r>
              <a:rPr lang="id-ID" sz="2400" dirty="0"/>
              <a:t>Untuk dapat mengembangkan sebuah rubrik penilaian yang baik, seorang pendidik harus terlebih dulu mengetahui  komponen dari sebuah rubrik </a:t>
            </a:r>
            <a:r>
              <a:rPr lang="id-ID" sz="2400" dirty="0" smtClean="0"/>
              <a:t>penilaian  </a:t>
            </a:r>
            <a:r>
              <a:rPr lang="id-ID" sz="2400" dirty="0"/>
              <a:t>Ada 4 komponen yakni</a:t>
            </a:r>
          </a:p>
          <a:p>
            <a:pPr algn="just"/>
            <a:r>
              <a:rPr lang="id-ID" sz="2400" dirty="0"/>
              <a:t> </a:t>
            </a:r>
            <a:endParaRPr lang="id-ID" sz="2400" dirty="0" smtClean="0"/>
          </a:p>
          <a:p>
            <a:pPr algn="just"/>
            <a:r>
              <a:rPr lang="id-ID" sz="2400" dirty="0" smtClean="0"/>
              <a:t>1. Task</a:t>
            </a:r>
            <a:r>
              <a:rPr lang="id-ID" sz="2400" dirty="0"/>
              <a:t>/ tugas</a:t>
            </a:r>
          </a:p>
          <a:p>
            <a:pPr lvl="0" algn="just"/>
            <a:r>
              <a:rPr lang="id-ID" sz="2400" dirty="0" smtClean="0"/>
              <a:t>2. Skala : </a:t>
            </a: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Penskoran yang gradatif untuk </a:t>
            </a:r>
            <a:r>
              <a: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menghasilkan </a:t>
            </a: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penilaian terhadap kualitas </a:t>
            </a:r>
            <a:r>
              <a: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unjuk </a:t>
            </a: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kerja</a:t>
            </a:r>
            <a:endParaRPr lang="id-ID" sz="2400" dirty="0"/>
          </a:p>
          <a:p>
            <a:pPr lvl="0" algn="just"/>
            <a:r>
              <a:rPr lang="id-ID" sz="2400" dirty="0" smtClean="0"/>
              <a:t>3. Dimensi : Unsur2 atau indikator yang akan dinilai 	dalam tugas</a:t>
            </a:r>
            <a:endParaRPr lang="id-ID" sz="2400" dirty="0"/>
          </a:p>
          <a:p>
            <a:pPr lvl="0" algn="just"/>
            <a:r>
              <a:rPr lang="id-ID" sz="2400" dirty="0" smtClean="0"/>
              <a:t>4. D</a:t>
            </a:r>
            <a:r>
              <a: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eskriptor: deskripsi </a:t>
            </a: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untuk setiap dimensi yang </a:t>
            </a:r>
            <a:r>
              <a: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menunjukkan </a:t>
            </a: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tingkat pencapaian </a:t>
            </a:r>
            <a:r>
              <a:rPr lang="id-ID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berdasarkan </a:t>
            </a: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kriteria yang ditetapkan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3557633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50" y="603250"/>
            <a:ext cx="641985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87"/>
              </a:lnSpc>
            </a:pPr>
            <a:r>
              <a:rPr lang="en-US" sz="3900" u="sng" dirty="0" err="1">
                <a:solidFill>
                  <a:srgbClr val="305049"/>
                </a:solidFill>
                <a:latin typeface="Muli Bold"/>
              </a:rPr>
              <a:t>Jenis</a:t>
            </a:r>
            <a:r>
              <a:rPr lang="en-US" sz="3900" u="sng" dirty="0">
                <a:solidFill>
                  <a:srgbClr val="305049"/>
                </a:solidFill>
                <a:latin typeface="Muli Bold"/>
              </a:rPr>
              <a:t> Rubrik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870451" y="5690000"/>
            <a:ext cx="381634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d-ID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ANALITIK (cocok untuk penilaian formatif, sebagai balikan)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95C6BF01-36E5-D54A-BD89-FCA4B9C26A65}"/>
              </a:ext>
            </a:extLst>
          </p:cNvPr>
          <p:cNvSpPr txBox="1"/>
          <p:nvPr/>
        </p:nvSpPr>
        <p:spPr>
          <a:xfrm>
            <a:off x="514350" y="5690000"/>
            <a:ext cx="405765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id-ID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HOLISTIK (cocok untuk penilaian sumatif, penentuan </a:t>
            </a:r>
            <a:r>
              <a:rPr lang="id-ID" altLang="en-US" sz="22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grade</a:t>
            </a:r>
            <a:r>
              <a:rPr lang="id-ID" alt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15912A-DE4A-7647-B18C-CEB618747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614651"/>
            <a:ext cx="3759200" cy="375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DA3CA4-E8A3-0D4B-B7C4-7EC16CA96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51" y="1614651"/>
            <a:ext cx="3759199" cy="375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4.bp.blogspot.com/-8S4EYBHMYI4/VIlkO7La7tI/AAAAAAAABIo/HevIjQ6XBi0/s1600/komponen%2Bsebuah%2Brubrik%2Bpenilaia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790153"/>
            <a:ext cx="5676900" cy="559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953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3621686" y="4423189"/>
            <a:ext cx="5247034" cy="3498022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500E2FB5-6DA9-A745-A8D1-F57D4392BD6E}"/>
              </a:ext>
            </a:extLst>
          </p:cNvPr>
          <p:cNvSpPr txBox="1"/>
          <p:nvPr/>
        </p:nvSpPr>
        <p:spPr>
          <a:xfrm>
            <a:off x="514350" y="603250"/>
            <a:ext cx="8172450" cy="1333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87"/>
              </a:lnSpc>
            </a:pPr>
            <a:r>
              <a:rPr lang="en-US" sz="3400" u="sng" dirty="0">
                <a:latin typeface="Muli Bold"/>
              </a:rPr>
              <a:t>Feedback Hasil </a:t>
            </a:r>
            <a:r>
              <a:rPr lang="en-US" sz="3400" u="sng" dirty="0" err="1">
                <a:latin typeface="Muli Bold"/>
              </a:rPr>
              <a:t>Asesmen</a:t>
            </a:r>
            <a:r>
              <a:rPr lang="en-US" sz="3400" u="sng" dirty="0">
                <a:latin typeface="Muli Bold"/>
              </a:rPr>
              <a:t> </a:t>
            </a:r>
            <a:r>
              <a:rPr lang="en-US" sz="3400" u="sng" dirty="0" err="1">
                <a:latin typeface="Muli Bold"/>
              </a:rPr>
              <a:t>terhadap</a:t>
            </a:r>
            <a:r>
              <a:rPr lang="en-US" sz="3400" u="sng" dirty="0">
                <a:latin typeface="Muli Bold"/>
              </a:rPr>
              <a:t> </a:t>
            </a:r>
            <a:r>
              <a:rPr lang="en-US" sz="3400" u="sng" dirty="0" err="1">
                <a:latin typeface="Muli Bold"/>
              </a:rPr>
              <a:t>Pembelajaran</a:t>
            </a:r>
            <a:endParaRPr lang="en-US" sz="3400" u="sng" dirty="0">
              <a:latin typeface="Muli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75679D-79E2-F648-816D-B0AC41BF4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348880"/>
            <a:ext cx="7562850" cy="39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8B60CC-C86E-8E4F-B009-0F7F326D9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49400"/>
            <a:ext cx="5828044" cy="487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E43AAA-6E6C-CB44-9E49-43CF4BFE0317}"/>
              </a:ext>
            </a:extLst>
          </p:cNvPr>
          <p:cNvSpPr txBox="1"/>
          <p:nvPr/>
        </p:nvSpPr>
        <p:spPr>
          <a:xfrm>
            <a:off x="514350" y="802462"/>
            <a:ext cx="8172450" cy="62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87"/>
              </a:lnSpc>
            </a:pPr>
            <a:r>
              <a:rPr lang="en-US" sz="3400" u="sng" dirty="0">
                <a:latin typeface="Muli Bold"/>
              </a:rPr>
              <a:t>Centralizing Assessment in Instruction</a:t>
            </a:r>
          </a:p>
        </p:txBody>
      </p:sp>
    </p:spTree>
    <p:extLst>
      <p:ext uri="{BB962C8B-B14F-4D97-AF65-F5344CB8AC3E}">
        <p14:creationId xmlns:p14="http://schemas.microsoft.com/office/powerpoint/2010/main" val="178021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006FA7-A7BC-5647-BA7C-80E0D1377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01800"/>
            <a:ext cx="5943600" cy="5720929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5D15F101-6518-4F4D-A3A1-C9D9E2687F99}"/>
              </a:ext>
            </a:extLst>
          </p:cNvPr>
          <p:cNvSpPr txBox="1"/>
          <p:nvPr/>
        </p:nvSpPr>
        <p:spPr>
          <a:xfrm>
            <a:off x="514350" y="603250"/>
            <a:ext cx="8172450" cy="628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87"/>
              </a:lnSpc>
            </a:pPr>
            <a:r>
              <a:rPr lang="en-US" sz="3400" u="sng" dirty="0" err="1">
                <a:latin typeface="Muli Bold"/>
              </a:rPr>
              <a:t>Implikasi</a:t>
            </a:r>
            <a:r>
              <a:rPr lang="en-US" sz="3400" u="sng" dirty="0">
                <a:latin typeface="Muli Bold"/>
              </a:rPr>
              <a:t> </a:t>
            </a:r>
            <a:r>
              <a:rPr lang="en-US" sz="3400" u="sng" dirty="0" err="1">
                <a:latin typeface="Muli Bold"/>
              </a:rPr>
              <a:t>terhadap</a:t>
            </a:r>
            <a:r>
              <a:rPr lang="en-US" sz="3400" u="sng" dirty="0">
                <a:latin typeface="Muli Bold"/>
              </a:rPr>
              <a:t> </a:t>
            </a:r>
            <a:r>
              <a:rPr lang="en-US" sz="3400" u="sng" dirty="0" err="1">
                <a:latin typeface="Muli Bold"/>
              </a:rPr>
              <a:t>Pembelajaran</a:t>
            </a:r>
            <a:endParaRPr lang="en-US" sz="3400" u="sng" dirty="0">
              <a:latin typeface="Muli Bold"/>
            </a:endParaRPr>
          </a:p>
        </p:txBody>
      </p:sp>
    </p:spTree>
    <p:extLst>
      <p:ext uri="{BB962C8B-B14F-4D97-AF65-F5344CB8AC3E}">
        <p14:creationId xmlns:p14="http://schemas.microsoft.com/office/powerpoint/2010/main" val="265691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Berdasarkan bahan2 yang tersedia, berapakah mobil2an yang dapat dibuat oleh p Agus, berikan alasanya</a:t>
            </a:r>
          </a:p>
          <a:p>
            <a:endParaRPr lang="id-ID" dirty="0" smtClean="0"/>
          </a:p>
          <a:p>
            <a:endParaRPr lang="id-ID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id-ID" sz="1800" dirty="0"/>
              <a:t>Mobil-mobilan dari kulit jeruk Bali merupakan salah satu mainan tradisional anak-anak Indonesia. Pak Agus ingin membuat beberapa mobil mainan </a:t>
            </a:r>
            <a:r>
              <a:rPr lang="id-ID" sz="2000" dirty="0"/>
              <a:t>tersebut untuk anak-anak di sekitar rumahnya. Adapun bahan-bahan yang diperlukan untuk membuat mobilan tersebut adalah sebagaimana yang tertera dalam tabel di bawah ini: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46645"/>
              </p:ext>
            </p:extLst>
          </p:nvPr>
        </p:nvGraphicFramePr>
        <p:xfrm>
          <a:off x="1043608" y="3467969"/>
          <a:ext cx="7056784" cy="250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959768"/>
                <a:gridCol w="1668016"/>
                <a:gridCol w="20527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Bahan</a:t>
                      </a:r>
                      <a:endParaRPr lang="id-ID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Lidi</a:t>
                      </a:r>
                      <a:endParaRPr lang="id-ID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Kulit jeruk untuk badan </a:t>
                      </a:r>
                      <a:endParaRPr lang="id-ID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Kulit Jeruk untukBan mobil</a:t>
                      </a:r>
                      <a:endParaRPr lang="id-ID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Jumlah yang diperlukan untuk membuat sebuah mobil</a:t>
                      </a:r>
                      <a:endParaRPr lang="id-ID" sz="2000" dirty="0">
                        <a:effectLst/>
                        <a:latin typeface="Calibri"/>
                        <a:ea typeface="Times New Roman"/>
                      </a:endParaRPr>
                    </a:p>
                    <a:p>
                      <a:pPr algn="l"/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 </a:t>
                      </a:r>
                      <a:endParaRPr lang="id-ID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</a:t>
                      </a:r>
                      <a:endParaRPr lang="id-ID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</a:t>
                      </a:r>
                      <a:endParaRPr lang="id-ID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4</a:t>
                      </a:r>
                      <a:endParaRPr lang="id-ID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Jumlah Yang tersedia</a:t>
                      </a:r>
                      <a:endParaRPr lang="id-ID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27</a:t>
                      </a:r>
                      <a:endParaRPr lang="id-ID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19</a:t>
                      </a:r>
                      <a:endParaRPr lang="id-ID" sz="20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30</a:t>
                      </a:r>
                      <a:endParaRPr lang="id-ID" sz="2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17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B5AA8A5-25CC-4295-892F-367FCDAF2B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9DD65AA-8280-4962-92F3-DF1CB53349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34301" y="-8467"/>
            <a:ext cx="3575050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88942788-FC6D-44C2-BFC1-6F064710DA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01093AC6-E5C2-4894-A520-5BE11049F2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="" xmlns:a16="http://schemas.microsoft.com/office/drawing/2014/main" id="{F2EF9281-EAD8-4973-938C-52DECCD0F6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="" xmlns:a16="http://schemas.microsoft.com/office/drawing/2014/main" id="{F4D52681-7A79-4750-8E02-7C30DBAFE9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="" xmlns:a16="http://schemas.microsoft.com/office/drawing/2014/main" id="{F132E88E-8003-49D3-88BD-E18DF69650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="" xmlns:a16="http://schemas.microsoft.com/office/drawing/2014/main" id="{8C986A99-157C-40D0-97AD-371B6F55E3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="" xmlns:a16="http://schemas.microsoft.com/office/drawing/2014/main" id="{264123D5-6D32-4F54-BAD5-43A5BAF6AF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="" xmlns:a16="http://schemas.microsoft.com/office/drawing/2014/main" id="{5FCA8C06-6A3E-4C39-9EF2-1179873319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="" xmlns:a16="http://schemas.microsoft.com/office/drawing/2014/main" id="{3F93416A-6C44-4D77-A94A-DEBC035EA6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170AB4-210A-4F8B-9CF9-9F76A130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61" y="1382486"/>
            <a:ext cx="2660686" cy="40930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d-ID" sz="2800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PENDIDIK </a:t>
            </a:r>
            <a:r>
              <a:rPr lang="id-ID" sz="28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MEMIKUL TANGGUNG JAWAB UTAMA </a:t>
            </a:r>
            <a:r>
              <a:rPr lang="id-ID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id-ID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4C6BC13-FB1E-48CC-B421-3D0603972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06969" y="0"/>
            <a:ext cx="48370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B7122F59-E924-4B86-90B1-D062750C00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767022"/>
              </p:ext>
            </p:extLst>
          </p:nvPr>
        </p:nvGraphicFramePr>
        <p:xfrm>
          <a:off x="3639407" y="944564"/>
          <a:ext cx="5019611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386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B5AA8A5-25CC-4295-892F-367FCDAF2B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9DD65AA-8280-4962-92F3-DF1CB53349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34301" y="-8467"/>
            <a:ext cx="3575050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88942788-FC6D-44C2-BFC1-6F064710DA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01093AC6-E5C2-4894-A520-5BE11049F2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="" xmlns:a16="http://schemas.microsoft.com/office/drawing/2014/main" id="{F2EF9281-EAD8-4973-938C-52DECCD0F6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="" xmlns:a16="http://schemas.microsoft.com/office/drawing/2014/main" id="{F4D52681-7A79-4750-8E02-7C30DBAFE9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="" xmlns:a16="http://schemas.microsoft.com/office/drawing/2014/main" id="{F132E88E-8003-49D3-88BD-E18DF69650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="" xmlns:a16="http://schemas.microsoft.com/office/drawing/2014/main" id="{8C986A99-157C-40D0-97AD-371B6F55E3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="" xmlns:a16="http://schemas.microsoft.com/office/drawing/2014/main" id="{264123D5-6D32-4F54-BAD5-43A5BAF6AF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="" xmlns:a16="http://schemas.microsoft.com/office/drawing/2014/main" id="{5FCA8C06-6A3E-4C39-9EF2-1179873319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="" xmlns:a16="http://schemas.microsoft.com/office/drawing/2014/main" id="{3F93416A-6C44-4D77-A94A-DEBC035EA6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819948-30EC-4D7E-9391-FF6DF90C9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61" y="1382486"/>
            <a:ext cx="2847657" cy="4093028"/>
          </a:xfrm>
        </p:spPr>
        <p:txBody>
          <a:bodyPr anchor="ctr">
            <a:normAutofit/>
          </a:bodyPr>
          <a:lstStyle/>
          <a:p>
            <a:r>
              <a:rPr lang="id-ID" sz="2800" dirty="0">
                <a:solidFill>
                  <a:schemeClr val="tx1"/>
                </a:solidFill>
                <a:latin typeface="Arial Black" panose="020B0A04020102020204" pitchFamily="34" charset="0"/>
              </a:rPr>
              <a:t>Pembelajaran di ERA NEW NORMAL</a:t>
            </a:r>
            <a:endParaRPr lang="en-US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4C6BC13-FB1E-48CC-B421-3D0603972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06969" y="0"/>
            <a:ext cx="48370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D1683251-9247-429A-A396-DDFD412E4A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178748"/>
              </p:ext>
            </p:extLst>
          </p:nvPr>
        </p:nvGraphicFramePr>
        <p:xfrm>
          <a:off x="3639407" y="944564"/>
          <a:ext cx="5019611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897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B5AA8A5-25CC-4295-892F-367FCDAF2B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9DD65AA-8280-4962-92F3-DF1CB53349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34301" y="-8467"/>
            <a:ext cx="3575050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88942788-FC6D-44C2-BFC1-6F064710DA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01093AC6-E5C2-4894-A520-5BE11049F2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="" xmlns:a16="http://schemas.microsoft.com/office/drawing/2014/main" id="{F2EF9281-EAD8-4973-938C-52DECCD0F6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="" xmlns:a16="http://schemas.microsoft.com/office/drawing/2014/main" id="{F4D52681-7A79-4750-8E02-7C30DBAFE9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="" xmlns:a16="http://schemas.microsoft.com/office/drawing/2014/main" id="{F132E88E-8003-49D3-88BD-E18DF69650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="" xmlns:a16="http://schemas.microsoft.com/office/drawing/2014/main" id="{8C986A99-157C-40D0-97AD-371B6F55E3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="" xmlns:a16="http://schemas.microsoft.com/office/drawing/2014/main" id="{264123D5-6D32-4F54-BAD5-43A5BAF6AF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="" xmlns:a16="http://schemas.microsoft.com/office/drawing/2014/main" id="{5FCA8C06-6A3E-4C39-9EF2-1179873319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="" xmlns:a16="http://schemas.microsoft.com/office/drawing/2014/main" id="{3F93416A-6C44-4D77-A94A-DEBC035EA6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43252E-B83A-4E99-AA8B-49B9B7FB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61" y="1382486"/>
            <a:ext cx="2660686" cy="40930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MODEL PEMBELAJARAN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4C6BC13-FB1E-48CC-B421-3D0603972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06969" y="0"/>
            <a:ext cx="48370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DEA257AC-CECF-4D5E-9EFF-F880F24D6E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662852"/>
              </p:ext>
            </p:extLst>
          </p:nvPr>
        </p:nvGraphicFramePr>
        <p:xfrm>
          <a:off x="3639407" y="944564"/>
          <a:ext cx="5019611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35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9F4444CE-BC8D-4D61-B303-4C05614E6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2423CA5-E2E1-4789-B759-9906C1C940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"/>
            <a:ext cx="349509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="" xmlns:a16="http://schemas.microsoft.com/office/drawing/2014/main" id="{73772B81-181F-48B7-8826-4D9686D15D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3495096" y="-3"/>
            <a:ext cx="792559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600F51-8310-41B4-9978-1794DE995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16" y="2160589"/>
            <a:ext cx="2980457" cy="3712287"/>
          </a:xfrm>
        </p:spPr>
        <p:txBody>
          <a:bodyPr>
            <a:normAutofit fontScale="700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id-ID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mendesain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mengimplementasikan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pembelajaran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jarak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jauh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id-ID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id-ID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APA ----  konten/isi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endParaRPr lang="id-ID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SIAPA </a:t>
            </a:r>
            <a:r>
              <a:rPr lang="id-ID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----- P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rofil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belajar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kondisi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kebutuhan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saat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endParaRPr lang="id-ID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BAGAIMANA</a:t>
            </a:r>
            <a:r>
              <a:rPr lang="id-ID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----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desain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implementasi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pembelajaran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6734A3-A9B9-4445-9960-74A999D09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16" y="643467"/>
            <a:ext cx="3152284" cy="1375608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TIGA TUGAS UTAMA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Graphic 6" descr="Skeleton">
            <a:extLst>
              <a:ext uri="{FF2B5EF4-FFF2-40B4-BE49-F238E27FC236}">
                <a16:creationId xmlns="" xmlns:a16="http://schemas.microsoft.com/office/drawing/2014/main" id="{8FB81D9B-574C-4E60-8C7A-1BF60F029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3212" y="972609"/>
            <a:ext cx="3675202" cy="4900269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="" xmlns:a16="http://schemas.microsoft.com/office/drawing/2014/main" id="{B2205F6E-03C6-4E92-877C-E2482F6599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816772" y="4013200"/>
            <a:ext cx="336550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57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4BD350-00AA-4051-A4E6-3B1EB0DE4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1" y="816638"/>
            <a:ext cx="3464780" cy="5224724"/>
          </a:xfrm>
        </p:spPr>
        <p:txBody>
          <a:bodyPr anchor="ctr">
            <a:normAutofit fontScale="92500" lnSpcReduction="20000"/>
          </a:bodyPr>
          <a:lstStyle/>
          <a:p>
            <a:pPr marR="0">
              <a:spcBef>
                <a:spcPts val="0"/>
              </a:spcBef>
              <a:spcAft>
                <a:spcPts val="1950"/>
              </a:spcAft>
              <a:buClrTx/>
              <a:buFont typeface="Wingdings" panose="05000000000000000000" pitchFamily="2" charset="2"/>
              <a:buChar char="v"/>
            </a:pP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sebaik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prestasi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belajar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peserta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didik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d-ID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1950"/>
              </a:spcAft>
              <a:buClrTx/>
              <a:buFont typeface="Wingdings" panose="05000000000000000000" pitchFamily="2" charset="2"/>
              <a:buChar char="v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Hasil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penilaian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nilai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kualitatif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pernyataan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naratif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kata-kata) dan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nilai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kuantitatif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angka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id-ID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1950"/>
              </a:spcAft>
              <a:buClrTx/>
              <a:buNone/>
            </a:pPr>
            <a:r>
              <a:rPr lang="id-ID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Beda dengan</a:t>
            </a:r>
          </a:p>
          <a:p>
            <a:pPr marR="0">
              <a:spcBef>
                <a:spcPts val="0"/>
              </a:spcBef>
              <a:spcAft>
                <a:spcPts val="1950"/>
              </a:spcAft>
              <a:buClrTx/>
              <a:buFont typeface="Wingdings" panose="05000000000000000000" pitchFamily="2" charset="2"/>
              <a:buChar char="v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Pengukuran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berhubungan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proses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pencarian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penentuan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nilai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kuantitatif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d-ID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889A5B-2337-4667-A9C7-7A63D083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816638"/>
            <a:ext cx="2525519" cy="5224724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Asesmen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 menjawab pertanyaan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5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70359" y="3028766"/>
            <a:ext cx="616545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1"/>
              </a:lnSpc>
              <a:spcBef>
                <a:spcPct val="0"/>
              </a:spcBef>
            </a:pPr>
            <a:r>
              <a:rPr lang="en-US" sz="2400" dirty="0">
                <a:solidFill>
                  <a:srgbClr val="1E5060"/>
                </a:solidFill>
              </a:rPr>
              <a:t>Era New Normal, </a:t>
            </a:r>
            <a:r>
              <a:rPr lang="en-US" sz="2400" dirty="0" err="1">
                <a:solidFill>
                  <a:srgbClr val="1E5060"/>
                </a:solidFill>
              </a:rPr>
              <a:t>Kemdikbud</a:t>
            </a:r>
            <a:r>
              <a:rPr lang="en-US" sz="2400" dirty="0">
                <a:solidFill>
                  <a:srgbClr val="1E5060"/>
                </a:solidFill>
              </a:rPr>
              <a:t> </a:t>
            </a:r>
            <a:r>
              <a:rPr lang="en-US" sz="2400" dirty="0" err="1">
                <a:solidFill>
                  <a:srgbClr val="1E5060"/>
                </a:solidFill>
              </a:rPr>
              <a:t>memberi</a:t>
            </a:r>
            <a:r>
              <a:rPr lang="en-US" sz="2400" dirty="0">
                <a:solidFill>
                  <a:srgbClr val="1E5060"/>
                </a:solidFill>
              </a:rPr>
              <a:t> signal </a:t>
            </a:r>
            <a:r>
              <a:rPr lang="en-US" sz="2400" dirty="0" err="1">
                <a:solidFill>
                  <a:srgbClr val="1E5060"/>
                </a:solidFill>
              </a:rPr>
              <a:t>bahwa</a:t>
            </a:r>
            <a:r>
              <a:rPr lang="en-US" sz="2400" dirty="0">
                <a:solidFill>
                  <a:srgbClr val="1E5060"/>
                </a:solidFill>
              </a:rPr>
              <a:t> </a:t>
            </a:r>
            <a:r>
              <a:rPr lang="en-US" sz="2400" dirty="0" err="1">
                <a:solidFill>
                  <a:srgbClr val="1E5060"/>
                </a:solidFill>
              </a:rPr>
              <a:t>sekolah</a:t>
            </a:r>
            <a:r>
              <a:rPr lang="en-US" sz="2400" dirty="0">
                <a:solidFill>
                  <a:srgbClr val="1E5060"/>
                </a:solidFill>
              </a:rPr>
              <a:t> </a:t>
            </a:r>
            <a:r>
              <a:rPr lang="en-US" sz="2400" dirty="0" err="1">
                <a:solidFill>
                  <a:srgbClr val="1E5060"/>
                </a:solidFill>
              </a:rPr>
              <a:t>akan</a:t>
            </a:r>
            <a:r>
              <a:rPr lang="en-US" sz="2400" dirty="0">
                <a:solidFill>
                  <a:srgbClr val="1E5060"/>
                </a:solidFill>
              </a:rPr>
              <a:t> </a:t>
            </a:r>
            <a:r>
              <a:rPr lang="en-US" sz="2400" dirty="0" err="1">
                <a:solidFill>
                  <a:srgbClr val="1E5060"/>
                </a:solidFill>
              </a:rPr>
              <a:t>tetap</a:t>
            </a:r>
            <a:r>
              <a:rPr lang="en-US" sz="2400" dirty="0">
                <a:solidFill>
                  <a:srgbClr val="1E5060"/>
                </a:solidFill>
              </a:rPr>
              <a:t> </a:t>
            </a:r>
            <a:r>
              <a:rPr lang="en-US" sz="2400" dirty="0" err="1">
                <a:solidFill>
                  <a:srgbClr val="1E5060"/>
                </a:solidFill>
              </a:rPr>
              <a:t>belajar</a:t>
            </a:r>
            <a:r>
              <a:rPr lang="en-US" sz="2400" dirty="0">
                <a:solidFill>
                  <a:srgbClr val="1E5060"/>
                </a:solidFill>
              </a:rPr>
              <a:t> </a:t>
            </a:r>
            <a:r>
              <a:rPr lang="en-US" sz="2400" dirty="0" err="1">
                <a:solidFill>
                  <a:srgbClr val="1E5060"/>
                </a:solidFill>
              </a:rPr>
              <a:t>dari</a:t>
            </a:r>
            <a:r>
              <a:rPr lang="en-US" sz="2400" dirty="0">
                <a:solidFill>
                  <a:srgbClr val="1E5060"/>
                </a:solidFill>
              </a:rPr>
              <a:t> </a:t>
            </a:r>
            <a:r>
              <a:rPr lang="en-US" sz="2400" dirty="0" err="1">
                <a:solidFill>
                  <a:srgbClr val="1E5060"/>
                </a:solidFill>
              </a:rPr>
              <a:t>rumah</a:t>
            </a:r>
            <a:endParaRPr lang="en-US" sz="2400" dirty="0">
              <a:solidFill>
                <a:srgbClr val="1E5060"/>
              </a:solidFill>
              <a:latin typeface="Muli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93931" y="3933056"/>
            <a:ext cx="5961770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81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1E5060"/>
                </a:solidFill>
              </a:rPr>
              <a:t>Pembelajaran</a:t>
            </a:r>
            <a:r>
              <a:rPr lang="en-US" sz="2400" dirty="0">
                <a:solidFill>
                  <a:srgbClr val="1E5060"/>
                </a:solidFill>
              </a:rPr>
              <a:t> 95% </a:t>
            </a:r>
            <a:r>
              <a:rPr lang="en-US" sz="2400" dirty="0" err="1">
                <a:solidFill>
                  <a:srgbClr val="1E5060"/>
                </a:solidFill>
              </a:rPr>
              <a:t>lebih</a:t>
            </a:r>
            <a:r>
              <a:rPr lang="en-US" sz="2400" dirty="0">
                <a:solidFill>
                  <a:srgbClr val="1E5060"/>
                </a:solidFill>
              </a:rPr>
              <a:t> </a:t>
            </a:r>
            <a:r>
              <a:rPr lang="en-US" sz="2400" dirty="0" err="1">
                <a:solidFill>
                  <a:srgbClr val="1E5060"/>
                </a:solidFill>
              </a:rPr>
              <a:t>melalui</a:t>
            </a:r>
            <a:r>
              <a:rPr lang="en-US" sz="2400" dirty="0">
                <a:solidFill>
                  <a:srgbClr val="1E5060"/>
                </a:solidFill>
              </a:rPr>
              <a:t> daring</a:t>
            </a:r>
            <a:endParaRPr lang="en-US" sz="2400" dirty="0">
              <a:solidFill>
                <a:srgbClr val="1E5060"/>
              </a:solidFill>
              <a:latin typeface="Muli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70358" y="4660759"/>
            <a:ext cx="616545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1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1E5060"/>
                </a:solidFill>
              </a:rPr>
              <a:t>Tuntutan</a:t>
            </a:r>
            <a:r>
              <a:rPr lang="en-US" sz="2200" dirty="0">
                <a:solidFill>
                  <a:srgbClr val="1E5060"/>
                </a:solidFill>
              </a:rPr>
              <a:t> </a:t>
            </a:r>
            <a:r>
              <a:rPr lang="en-US" sz="2200" dirty="0" err="1">
                <a:solidFill>
                  <a:srgbClr val="1E5060"/>
                </a:solidFill>
              </a:rPr>
              <a:t>persiapan</a:t>
            </a:r>
            <a:r>
              <a:rPr lang="en-US" sz="2200" dirty="0">
                <a:solidFill>
                  <a:srgbClr val="1E5060"/>
                </a:solidFill>
              </a:rPr>
              <a:t> </a:t>
            </a:r>
            <a:r>
              <a:rPr lang="en-US" sz="2200" dirty="0" err="1">
                <a:solidFill>
                  <a:srgbClr val="1E5060"/>
                </a:solidFill>
              </a:rPr>
              <a:t>Asesmen</a:t>
            </a:r>
            <a:r>
              <a:rPr lang="en-US" sz="2200" dirty="0">
                <a:solidFill>
                  <a:srgbClr val="1E5060"/>
                </a:solidFill>
              </a:rPr>
              <a:t> </a:t>
            </a:r>
            <a:r>
              <a:rPr lang="en-US" sz="2200" dirty="0" err="1">
                <a:solidFill>
                  <a:srgbClr val="1E5060"/>
                </a:solidFill>
              </a:rPr>
              <a:t>Kompetensi</a:t>
            </a:r>
            <a:r>
              <a:rPr lang="en-US" sz="2200" dirty="0">
                <a:solidFill>
                  <a:srgbClr val="1E5060"/>
                </a:solidFill>
              </a:rPr>
              <a:t> </a:t>
            </a:r>
            <a:r>
              <a:rPr lang="en-US" sz="2200" dirty="0" smtClean="0">
                <a:solidFill>
                  <a:srgbClr val="1E5060"/>
                </a:solidFill>
              </a:rPr>
              <a:t>Minimum</a:t>
            </a:r>
            <a:r>
              <a:rPr lang="id-ID" sz="2200" dirty="0" smtClean="0">
                <a:solidFill>
                  <a:srgbClr val="1E5060"/>
                </a:solidFill>
              </a:rPr>
              <a:t>  AKM  (disampaikan Mendikbud 11 des 2019)</a:t>
            </a:r>
            <a:endParaRPr lang="en-US" sz="2200" dirty="0">
              <a:solidFill>
                <a:srgbClr val="1E5060"/>
              </a:solidFill>
              <a:latin typeface="Muli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5115251" y="2052804"/>
            <a:ext cx="7339714" cy="2752393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368E94B7-B589-444A-9970-40AA52C14400}"/>
              </a:ext>
            </a:extLst>
          </p:cNvPr>
          <p:cNvSpPr txBox="1"/>
          <p:nvPr/>
        </p:nvSpPr>
        <p:spPr>
          <a:xfrm>
            <a:off x="514350" y="1193800"/>
            <a:ext cx="7715250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400" dirty="0" err="1">
                <a:solidFill>
                  <a:srgbClr val="1E5060"/>
                </a:solidFill>
                <a:latin typeface="Muli Black"/>
              </a:rPr>
              <a:t>Tantangan</a:t>
            </a:r>
            <a:r>
              <a:rPr lang="en-US" sz="3400" dirty="0">
                <a:solidFill>
                  <a:srgbClr val="1E5060"/>
                </a:solidFill>
                <a:latin typeface="Muli Black"/>
              </a:rPr>
              <a:t> </a:t>
            </a:r>
            <a:r>
              <a:rPr lang="en-US" sz="3400" dirty="0" err="1">
                <a:solidFill>
                  <a:srgbClr val="1E5060"/>
                </a:solidFill>
                <a:latin typeface="Muli Black"/>
              </a:rPr>
              <a:t>Pelaksanaan</a:t>
            </a:r>
            <a:r>
              <a:rPr lang="en-US" sz="3400" dirty="0">
                <a:solidFill>
                  <a:srgbClr val="1E5060"/>
                </a:solidFill>
                <a:latin typeface="Muli Black"/>
              </a:rPr>
              <a:t> </a:t>
            </a:r>
            <a:r>
              <a:rPr lang="en-US" sz="3400" dirty="0" err="1">
                <a:solidFill>
                  <a:srgbClr val="1E5060"/>
                </a:solidFill>
                <a:latin typeface="Muli Black"/>
              </a:rPr>
              <a:t>Asesmen</a:t>
            </a:r>
            <a:r>
              <a:rPr lang="en-US" sz="3400" dirty="0">
                <a:solidFill>
                  <a:srgbClr val="1E5060"/>
                </a:solidFill>
                <a:latin typeface="Muli Black"/>
              </a:rPr>
              <a:t> </a:t>
            </a:r>
            <a:r>
              <a:rPr lang="id-ID" sz="3400" dirty="0">
                <a:solidFill>
                  <a:srgbClr val="1E5060"/>
                </a:solidFill>
                <a:latin typeface="Muli Black"/>
              </a:rPr>
              <a:t>Pembelajaran</a:t>
            </a:r>
            <a:endParaRPr lang="en-US" sz="3400" dirty="0">
              <a:solidFill>
                <a:srgbClr val="1E5060"/>
              </a:solidFill>
              <a:latin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30957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CB5AA8A5-25CC-4295-892F-367FCDAF2B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9DD65AA-8280-4962-92F3-DF1CB53349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34301" y="-8467"/>
            <a:ext cx="3575050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88942788-FC6D-44C2-BFC1-6F064710DA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01093AC6-E5C2-4894-A520-5BE11049F2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="" xmlns:a16="http://schemas.microsoft.com/office/drawing/2014/main" id="{F2EF9281-EAD8-4973-938C-52DECCD0F6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="" xmlns:a16="http://schemas.microsoft.com/office/drawing/2014/main" id="{F4D52681-7A79-4750-8E02-7C30DBAFE9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="" xmlns:a16="http://schemas.microsoft.com/office/drawing/2014/main" id="{F132E88E-8003-49D3-88BD-E18DF69650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="" xmlns:a16="http://schemas.microsoft.com/office/drawing/2014/main" id="{8C986A99-157C-40D0-97AD-371B6F55E3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="" xmlns:a16="http://schemas.microsoft.com/office/drawing/2014/main" id="{264123D5-6D32-4F54-BAD5-43A5BAF6AF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="" xmlns:a16="http://schemas.microsoft.com/office/drawing/2014/main" id="{5FCA8C06-6A3E-4C39-9EF2-1179873319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="" xmlns:a16="http://schemas.microsoft.com/office/drawing/2014/main" id="{3F93416A-6C44-4D77-A94A-DEBC035EA6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B6A48B-1A7E-41E3-B4FF-10487F922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60" y="1382486"/>
            <a:ext cx="2880239" cy="40930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d-ID" sz="2400" dirty="0">
                <a:solidFill>
                  <a:srgbClr val="002060"/>
                </a:solidFill>
                <a:latin typeface="Arial Black" panose="020B0A04020102020204" pitchFamily="34" charset="0"/>
              </a:rPr>
              <a:t>PENTINGNYA KESELARASAN KOMPONEN OUTCOME BASED EDUCATION (OBE)</a:t>
            </a:r>
            <a:endParaRPr lang="en-US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4C6BC13-FB1E-48CC-B421-3D0603972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06969" y="0"/>
            <a:ext cx="48370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6D624BEB-0198-4CBB-A8FB-913466A64F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8462379"/>
              </p:ext>
            </p:extLst>
          </p:nvPr>
        </p:nvGraphicFramePr>
        <p:xfrm>
          <a:off x="3639407" y="944564"/>
          <a:ext cx="5019611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11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1050</TotalTime>
  <Words>676</Words>
  <Application>Microsoft Office PowerPoint</Application>
  <PresentationFormat>On-screen Show (4:3)</PresentationFormat>
  <Paragraphs>111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MS UI Gothic</vt:lpstr>
      <vt:lpstr>Arial</vt:lpstr>
      <vt:lpstr>Arial Black</vt:lpstr>
      <vt:lpstr>Book Antiqua</vt:lpstr>
      <vt:lpstr>Calibri</vt:lpstr>
      <vt:lpstr>Muli Black</vt:lpstr>
      <vt:lpstr>Muli Bold</vt:lpstr>
      <vt:lpstr>Muli Regular</vt:lpstr>
      <vt:lpstr>Muli Regular Bold</vt:lpstr>
      <vt:lpstr>Muli Regular Italics</vt:lpstr>
      <vt:lpstr>Tahoma</vt:lpstr>
      <vt:lpstr>Times New Roman</vt:lpstr>
      <vt:lpstr>Wingdings</vt:lpstr>
      <vt:lpstr>Hardcover</vt:lpstr>
      <vt:lpstr>TANTANGAN EVALUASI PEMBELAJARAN ERA NEW NORMAL</vt:lpstr>
      <vt:lpstr>EVALUASI PEMBELAJARAN DI ERA NEW NORMAL</vt:lpstr>
      <vt:lpstr>PENDIDIK MEMIKUL TANGGUNG JAWAB UTAMA  </vt:lpstr>
      <vt:lpstr>Pembelajaran di ERA NEW NORMAL</vt:lpstr>
      <vt:lpstr>MODEL PEMBELAJARAN </vt:lpstr>
      <vt:lpstr>TIGA TUGAS UTAMA</vt:lpstr>
      <vt:lpstr>Asesmen untuk menjawab pertanyaan</vt:lpstr>
      <vt:lpstr>PowerPoint Presentation</vt:lpstr>
      <vt:lpstr>PENTINGNYA KESELARASAN KOMPONEN OUTCOME BASED EDUCATION (OBE)</vt:lpstr>
      <vt:lpstr>PowerPoint Presentation</vt:lpstr>
      <vt:lpstr>PowerPoint Presentation</vt:lpstr>
      <vt:lpstr>Kesempatan belajar</vt:lpstr>
      <vt:lpstr>PowerPoint Presentation</vt:lpstr>
      <vt:lpstr>Instrumen Asesmen yang dapat digunakan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Mobil-mobilan dari kulit jeruk Bali merupakan salah satu mainan tradisional anak-anak Indonesia. Pak Agus ingin membuat beberapa mobil mainan tersebut untuk anak-anak di sekitar rumahnya. Adapun bahan-bahan yang diperlukan untuk membuat mobilan tersebut adalah sebagaimana yang tertera dalam tabel di bawah ini: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TANTANGAN BELAJAR MERDEKA DAN PEMBELAJARAN ERA NEW NORMAL</dc:title>
  <dc:creator>asus</dc:creator>
  <cp:lastModifiedBy>Lesta Berta A</cp:lastModifiedBy>
  <cp:revision>22</cp:revision>
  <dcterms:created xsi:type="dcterms:W3CDTF">2020-07-17T07:24:44Z</dcterms:created>
  <dcterms:modified xsi:type="dcterms:W3CDTF">2020-08-09T04:22:12Z</dcterms:modified>
</cp:coreProperties>
</file>